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0" r:id="rId1"/>
  </p:sldMasterIdLst>
  <p:notesMasterIdLst>
    <p:notesMasterId r:id="rId11"/>
  </p:notesMasterIdLst>
  <p:sldIdLst>
    <p:sldId id="4423" r:id="rId2"/>
    <p:sldId id="4422" r:id="rId3"/>
    <p:sldId id="3986" r:id="rId4"/>
    <p:sldId id="4362" r:id="rId5"/>
    <p:sldId id="2195" r:id="rId6"/>
    <p:sldId id="2121" r:id="rId7"/>
    <p:sldId id="465" r:id="rId8"/>
    <p:sldId id="269" r:id="rId9"/>
    <p:sldId id="4424" r:id="rId10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52" pos="7678" userDrawn="1">
          <p15:clr>
            <a:srgbClr val="A4A3A4"/>
          </p15:clr>
        </p15:guide>
        <p15:guide id="53" orient="horz" pos="43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4BDCED"/>
    <a:srgbClr val="FABB85"/>
    <a:srgbClr val="F5F8F9"/>
    <a:srgbClr val="FFCD99"/>
    <a:srgbClr val="FFD39E"/>
    <a:srgbClr val="FFD579"/>
    <a:srgbClr val="E5EAEF"/>
    <a:srgbClr val="9E0202"/>
    <a:srgbClr val="F1EEF4"/>
    <a:srgbClr val="5693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5" autoAdjust="0"/>
    <p:restoredTop sz="95617" autoAdjust="0"/>
  </p:normalViewPr>
  <p:slideViewPr>
    <p:cSldViewPr snapToGrid="0" snapToObjects="1">
      <p:cViewPr varScale="1">
        <p:scale>
          <a:sx n="50" d="100"/>
          <a:sy n="50" d="100"/>
        </p:scale>
        <p:origin x="744" y="192"/>
      </p:cViewPr>
      <p:guideLst>
        <p:guide pos="7678"/>
        <p:guide orient="horz" pos="43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92" d="100"/>
        <a:sy n="92" d="100"/>
      </p:scale>
      <p:origin x="0" y="0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ontserrat Light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ontserrat Light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7/25/22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ontserrat Light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ontserrat Light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1pPr>
    <a:lvl2pPr marL="914217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2pPr>
    <a:lvl3pPr marL="1828434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3pPr>
    <a:lvl4pPr marL="2742651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4pPr>
    <a:lvl5pPr marL="3656868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161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261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6398">
                <a:solidFill>
                  <a:srgbClr val="272E3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5802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3531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ush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12331932" y="272357"/>
            <a:ext cx="12019618" cy="12897395"/>
          </a:xfrm>
          <a:custGeom>
            <a:avLst/>
            <a:gdLst>
              <a:gd name="connsiteX0" fmla="*/ 3661677 w 12019618"/>
              <a:gd name="connsiteY0" fmla="*/ 12520167 h 12897395"/>
              <a:gd name="connsiteX1" fmla="*/ 3672990 w 12019618"/>
              <a:gd name="connsiteY1" fmla="*/ 12526899 h 12897395"/>
              <a:gd name="connsiteX2" fmla="*/ 3641141 w 12019618"/>
              <a:gd name="connsiteY2" fmla="*/ 12523694 h 12897395"/>
              <a:gd name="connsiteX3" fmla="*/ 3661677 w 12019618"/>
              <a:gd name="connsiteY3" fmla="*/ 12520167 h 12897395"/>
              <a:gd name="connsiteX4" fmla="*/ 3629828 w 12019618"/>
              <a:gd name="connsiteY4" fmla="*/ 12516962 h 12897395"/>
              <a:gd name="connsiteX5" fmla="*/ 3641141 w 12019618"/>
              <a:gd name="connsiteY5" fmla="*/ 12523694 h 12897395"/>
              <a:gd name="connsiteX6" fmla="*/ 3609292 w 12019618"/>
              <a:gd name="connsiteY6" fmla="*/ 12520489 h 12897395"/>
              <a:gd name="connsiteX7" fmla="*/ 3629828 w 12019618"/>
              <a:gd name="connsiteY7" fmla="*/ 12516962 h 12897395"/>
              <a:gd name="connsiteX8" fmla="*/ 3603426 w 12019618"/>
              <a:gd name="connsiteY8" fmla="*/ 12512225 h 12897395"/>
              <a:gd name="connsiteX9" fmla="*/ 3605461 w 12019618"/>
              <a:gd name="connsiteY9" fmla="*/ 12515092 h 12897395"/>
              <a:gd name="connsiteX10" fmla="*/ 3609292 w 12019618"/>
              <a:gd name="connsiteY10" fmla="*/ 12520489 h 12897395"/>
              <a:gd name="connsiteX11" fmla="*/ 3597800 w 12019618"/>
              <a:gd name="connsiteY11" fmla="*/ 12504299 h 12897395"/>
              <a:gd name="connsiteX12" fmla="*/ 3603426 w 12019618"/>
              <a:gd name="connsiteY12" fmla="*/ 12512225 h 12897395"/>
              <a:gd name="connsiteX13" fmla="*/ 3599077 w 12019618"/>
              <a:gd name="connsiteY13" fmla="*/ 12506098 h 12897395"/>
              <a:gd name="connsiteX14" fmla="*/ 3597800 w 12019618"/>
              <a:gd name="connsiteY14" fmla="*/ 12504299 h 12897395"/>
              <a:gd name="connsiteX15" fmla="*/ 6322874 w 12019618"/>
              <a:gd name="connsiteY15" fmla="*/ 12228839 h 12897395"/>
              <a:gd name="connsiteX16" fmla="*/ 6254552 w 12019618"/>
              <a:gd name="connsiteY16" fmla="*/ 12237231 h 12897395"/>
              <a:gd name="connsiteX17" fmla="*/ 6173282 w 12019618"/>
              <a:gd name="connsiteY17" fmla="*/ 12233197 h 12897395"/>
              <a:gd name="connsiteX18" fmla="*/ 6254552 w 12019618"/>
              <a:gd name="connsiteY18" fmla="*/ 12237231 h 12897395"/>
              <a:gd name="connsiteX19" fmla="*/ 6322874 w 12019618"/>
              <a:gd name="connsiteY19" fmla="*/ 12228839 h 12897395"/>
              <a:gd name="connsiteX20" fmla="*/ 6097604 w 12019618"/>
              <a:gd name="connsiteY20" fmla="*/ 12225089 h 12897395"/>
              <a:gd name="connsiteX21" fmla="*/ 6092416 w 12019618"/>
              <a:gd name="connsiteY21" fmla="*/ 12230860 h 12897395"/>
              <a:gd name="connsiteX22" fmla="*/ 6097604 w 12019618"/>
              <a:gd name="connsiteY22" fmla="*/ 12225089 h 12897395"/>
              <a:gd name="connsiteX23" fmla="*/ 6069494 w 12019618"/>
              <a:gd name="connsiteY23" fmla="*/ 12220241 h 12897395"/>
              <a:gd name="connsiteX24" fmla="*/ 6066868 w 12019618"/>
              <a:gd name="connsiteY24" fmla="*/ 12221452 h 12897395"/>
              <a:gd name="connsiteX25" fmla="*/ 6063362 w 12019618"/>
              <a:gd name="connsiteY25" fmla="*/ 12223069 h 12897395"/>
              <a:gd name="connsiteX26" fmla="*/ 6061942 w 12019618"/>
              <a:gd name="connsiteY26" fmla="*/ 12223725 h 12897395"/>
              <a:gd name="connsiteX27" fmla="*/ 6045852 w 12019618"/>
              <a:gd name="connsiteY27" fmla="*/ 12231147 h 12897395"/>
              <a:gd name="connsiteX28" fmla="*/ 6053732 w 12019618"/>
              <a:gd name="connsiteY28" fmla="*/ 12227512 h 12897395"/>
              <a:gd name="connsiteX29" fmla="*/ 6063362 w 12019618"/>
              <a:gd name="connsiteY29" fmla="*/ 12223069 h 12897395"/>
              <a:gd name="connsiteX30" fmla="*/ 5930472 w 12019618"/>
              <a:gd name="connsiteY30" fmla="*/ 12212432 h 12897395"/>
              <a:gd name="connsiteX31" fmla="*/ 5913148 w 12019618"/>
              <a:gd name="connsiteY31" fmla="*/ 12217793 h 12897395"/>
              <a:gd name="connsiteX32" fmla="*/ 5881300 w 12019618"/>
              <a:gd name="connsiteY32" fmla="*/ 12214588 h 12897395"/>
              <a:gd name="connsiteX33" fmla="*/ 5913148 w 12019618"/>
              <a:gd name="connsiteY33" fmla="*/ 12217793 h 12897395"/>
              <a:gd name="connsiteX34" fmla="*/ 5930472 w 12019618"/>
              <a:gd name="connsiteY34" fmla="*/ 12212432 h 12897395"/>
              <a:gd name="connsiteX35" fmla="*/ 5775860 w 12019618"/>
              <a:gd name="connsiteY35" fmla="*/ 12200987 h 12897395"/>
              <a:gd name="connsiteX36" fmla="*/ 5773100 w 12019618"/>
              <a:gd name="connsiteY36" fmla="*/ 12202146 h 12897395"/>
              <a:gd name="connsiteX37" fmla="*/ 5768976 w 12019618"/>
              <a:gd name="connsiteY37" fmla="*/ 12203878 h 12897395"/>
              <a:gd name="connsiteX38" fmla="*/ 5767922 w 12019618"/>
              <a:gd name="connsiteY38" fmla="*/ 12204320 h 12897395"/>
              <a:gd name="connsiteX39" fmla="*/ 5751012 w 12019618"/>
              <a:gd name="connsiteY39" fmla="*/ 12211422 h 12897395"/>
              <a:gd name="connsiteX40" fmla="*/ 5759294 w 12019618"/>
              <a:gd name="connsiteY40" fmla="*/ 12207944 h 12897395"/>
              <a:gd name="connsiteX41" fmla="*/ 5768976 w 12019618"/>
              <a:gd name="connsiteY41" fmla="*/ 12203878 h 12897395"/>
              <a:gd name="connsiteX42" fmla="*/ 4693728 w 12019618"/>
              <a:gd name="connsiteY42" fmla="*/ 12196602 h 12897395"/>
              <a:gd name="connsiteX43" fmla="*/ 4673140 w 12019618"/>
              <a:gd name="connsiteY43" fmla="*/ 12199917 h 12897395"/>
              <a:gd name="connsiteX44" fmla="*/ 4705392 w 12019618"/>
              <a:gd name="connsiteY44" fmla="*/ 12204820 h 12897395"/>
              <a:gd name="connsiteX45" fmla="*/ 4705392 w 12019618"/>
              <a:gd name="connsiteY45" fmla="*/ 12204820 h 12897395"/>
              <a:gd name="connsiteX46" fmla="*/ 4693728 w 12019618"/>
              <a:gd name="connsiteY46" fmla="*/ 12196602 h 12897395"/>
              <a:gd name="connsiteX47" fmla="*/ 5370766 w 12019618"/>
              <a:gd name="connsiteY47" fmla="*/ 12172950 h 12897395"/>
              <a:gd name="connsiteX48" fmla="*/ 5343458 w 12019618"/>
              <a:gd name="connsiteY48" fmla="*/ 12186155 h 12897395"/>
              <a:gd name="connsiteX49" fmla="*/ 5392476 w 12019618"/>
              <a:gd name="connsiteY49" fmla="*/ 12185287 h 12897395"/>
              <a:gd name="connsiteX50" fmla="*/ 5424324 w 12019618"/>
              <a:gd name="connsiteY50" fmla="*/ 12188492 h 12897395"/>
              <a:gd name="connsiteX51" fmla="*/ 5473746 w 12019618"/>
              <a:gd name="connsiteY51" fmla="*/ 12189321 h 12897395"/>
              <a:gd name="connsiteX52" fmla="*/ 5505594 w 12019618"/>
              <a:gd name="connsiteY52" fmla="*/ 12192526 h 12897395"/>
              <a:gd name="connsiteX53" fmla="*/ 5505594 w 12019618"/>
              <a:gd name="connsiteY53" fmla="*/ 12192526 h 12897395"/>
              <a:gd name="connsiteX54" fmla="*/ 5473746 w 12019618"/>
              <a:gd name="connsiteY54" fmla="*/ 12189321 h 12897395"/>
              <a:gd name="connsiteX55" fmla="*/ 5424324 w 12019618"/>
              <a:gd name="connsiteY55" fmla="*/ 12188492 h 12897395"/>
              <a:gd name="connsiteX56" fmla="*/ 5392476 w 12019618"/>
              <a:gd name="connsiteY56" fmla="*/ 12185287 h 12897395"/>
              <a:gd name="connsiteX57" fmla="*/ 5370766 w 12019618"/>
              <a:gd name="connsiteY57" fmla="*/ 12172950 h 12897395"/>
              <a:gd name="connsiteX58" fmla="*/ 4942536 w 12019618"/>
              <a:gd name="connsiteY58" fmla="*/ 12137316 h 12897395"/>
              <a:gd name="connsiteX59" fmla="*/ 4866934 w 12019618"/>
              <a:gd name="connsiteY59" fmla="*/ 12143175 h 12897395"/>
              <a:gd name="connsiteX60" fmla="*/ 5112756 w 12019618"/>
              <a:gd name="connsiteY60" fmla="*/ 12163768 h 12897395"/>
              <a:gd name="connsiteX61" fmla="*/ 5147058 w 12019618"/>
              <a:gd name="connsiteY61" fmla="*/ 12166392 h 12897395"/>
              <a:gd name="connsiteX62" fmla="*/ 5193622 w 12019618"/>
              <a:gd name="connsiteY62" fmla="*/ 12166105 h 12897395"/>
              <a:gd name="connsiteX63" fmla="*/ 5227924 w 12019618"/>
              <a:gd name="connsiteY63" fmla="*/ 12168728 h 12897395"/>
              <a:gd name="connsiteX64" fmla="*/ 5259772 w 12019618"/>
              <a:gd name="connsiteY64" fmla="*/ 12171933 h 12897395"/>
              <a:gd name="connsiteX65" fmla="*/ 5259772 w 12019618"/>
              <a:gd name="connsiteY65" fmla="*/ 12171933 h 12897395"/>
              <a:gd name="connsiteX66" fmla="*/ 5227924 w 12019618"/>
              <a:gd name="connsiteY66" fmla="*/ 12168728 h 12897395"/>
              <a:gd name="connsiteX67" fmla="*/ 5193622 w 12019618"/>
              <a:gd name="connsiteY67" fmla="*/ 12166105 h 12897395"/>
              <a:gd name="connsiteX68" fmla="*/ 5147058 w 12019618"/>
              <a:gd name="connsiteY68" fmla="*/ 12166392 h 12897395"/>
              <a:gd name="connsiteX69" fmla="*/ 5112756 w 12019618"/>
              <a:gd name="connsiteY69" fmla="*/ 12163768 h 12897395"/>
              <a:gd name="connsiteX70" fmla="*/ 4942536 w 12019618"/>
              <a:gd name="connsiteY70" fmla="*/ 12137316 h 12897395"/>
              <a:gd name="connsiteX71" fmla="*/ 4788414 w 12019618"/>
              <a:gd name="connsiteY71" fmla="*/ 12126157 h 12897395"/>
              <a:gd name="connsiteX72" fmla="*/ 4768934 w 12019618"/>
              <a:gd name="connsiteY72" fmla="*/ 12134142 h 12897395"/>
              <a:gd name="connsiteX73" fmla="*/ 4800784 w 12019618"/>
              <a:gd name="connsiteY73" fmla="*/ 12137347 h 12897395"/>
              <a:gd name="connsiteX74" fmla="*/ 4800784 w 12019618"/>
              <a:gd name="connsiteY74" fmla="*/ 12137347 h 12897395"/>
              <a:gd name="connsiteX75" fmla="*/ 4788414 w 12019618"/>
              <a:gd name="connsiteY75" fmla="*/ 12126157 h 12897395"/>
              <a:gd name="connsiteX76" fmla="*/ 4451214 w 12019618"/>
              <a:gd name="connsiteY76" fmla="*/ 12091681 h 12897395"/>
              <a:gd name="connsiteX77" fmla="*/ 4471678 w 12019618"/>
              <a:gd name="connsiteY77" fmla="*/ 12104229 h 12897395"/>
              <a:gd name="connsiteX78" fmla="*/ 4505980 w 12019618"/>
              <a:gd name="connsiteY78" fmla="*/ 12106852 h 12897395"/>
              <a:gd name="connsiteX79" fmla="*/ 4537830 w 12019618"/>
              <a:gd name="connsiteY79" fmla="*/ 12110057 h 12897395"/>
              <a:gd name="connsiteX80" fmla="*/ 4572130 w 12019618"/>
              <a:gd name="connsiteY80" fmla="*/ 12112680 h 12897395"/>
              <a:gd name="connsiteX81" fmla="*/ 4572130 w 12019618"/>
              <a:gd name="connsiteY81" fmla="*/ 12112680 h 12897395"/>
              <a:gd name="connsiteX82" fmla="*/ 4537830 w 12019618"/>
              <a:gd name="connsiteY82" fmla="*/ 12110057 h 12897395"/>
              <a:gd name="connsiteX83" fmla="*/ 4505980 w 12019618"/>
              <a:gd name="connsiteY83" fmla="*/ 12106852 h 12897395"/>
              <a:gd name="connsiteX84" fmla="*/ 4471678 w 12019618"/>
              <a:gd name="connsiteY84" fmla="*/ 12104229 h 12897395"/>
              <a:gd name="connsiteX85" fmla="*/ 4451214 w 12019618"/>
              <a:gd name="connsiteY85" fmla="*/ 12091681 h 12897395"/>
              <a:gd name="connsiteX86" fmla="*/ 3956617 w 12019618"/>
              <a:gd name="connsiteY86" fmla="*/ 12048280 h 12897395"/>
              <a:gd name="connsiteX87" fmla="*/ 3963305 w 12019618"/>
              <a:gd name="connsiteY87" fmla="*/ 12058043 h 12897395"/>
              <a:gd name="connsiteX88" fmla="*/ 3997607 w 12019618"/>
              <a:gd name="connsiteY88" fmla="*/ 12060667 h 12897395"/>
              <a:gd name="connsiteX89" fmla="*/ 4243025 w 12019618"/>
              <a:gd name="connsiteY89" fmla="*/ 12079562 h 12897395"/>
              <a:gd name="connsiteX90" fmla="*/ 4243025 w 12019618"/>
              <a:gd name="connsiteY90" fmla="*/ 12079562 h 12897395"/>
              <a:gd name="connsiteX91" fmla="*/ 3997607 w 12019618"/>
              <a:gd name="connsiteY91" fmla="*/ 12060667 h 12897395"/>
              <a:gd name="connsiteX92" fmla="*/ 3963305 w 12019618"/>
              <a:gd name="connsiteY92" fmla="*/ 12058043 h 12897395"/>
              <a:gd name="connsiteX93" fmla="*/ 3956617 w 12019618"/>
              <a:gd name="connsiteY93" fmla="*/ 12048280 h 12897395"/>
              <a:gd name="connsiteX94" fmla="*/ 3913920 w 12019618"/>
              <a:gd name="connsiteY94" fmla="*/ 12046444 h 12897395"/>
              <a:gd name="connsiteX95" fmla="*/ 3913920 w 12019618"/>
              <a:gd name="connsiteY95" fmla="*/ 12046444 h 12897395"/>
              <a:gd name="connsiteX96" fmla="*/ 2733869 w 12019618"/>
              <a:gd name="connsiteY96" fmla="*/ 11961880 h 12897395"/>
              <a:gd name="connsiteX97" fmla="*/ 2737823 w 12019618"/>
              <a:gd name="connsiteY97" fmla="*/ 11970358 h 12897395"/>
              <a:gd name="connsiteX98" fmla="*/ 2720690 w 12019618"/>
              <a:gd name="connsiteY98" fmla="*/ 11963662 h 12897395"/>
              <a:gd name="connsiteX99" fmla="*/ 2733869 w 12019618"/>
              <a:gd name="connsiteY99" fmla="*/ 11961880 h 12897395"/>
              <a:gd name="connsiteX100" fmla="*/ 2708320 w 12019618"/>
              <a:gd name="connsiteY100" fmla="*/ 11952472 h 12897395"/>
              <a:gd name="connsiteX101" fmla="*/ 2720690 w 12019618"/>
              <a:gd name="connsiteY101" fmla="*/ 11963662 h 12897395"/>
              <a:gd name="connsiteX102" fmla="*/ 2688841 w 12019618"/>
              <a:gd name="connsiteY102" fmla="*/ 11960457 h 12897395"/>
              <a:gd name="connsiteX103" fmla="*/ 2708320 w 12019618"/>
              <a:gd name="connsiteY103" fmla="*/ 11952472 h 12897395"/>
              <a:gd name="connsiteX104" fmla="*/ 2677803 w 12019618"/>
              <a:gd name="connsiteY104" fmla="*/ 11946177 h 12897395"/>
              <a:gd name="connsiteX105" fmla="*/ 2688841 w 12019618"/>
              <a:gd name="connsiteY105" fmla="*/ 11960457 h 12897395"/>
              <a:gd name="connsiteX106" fmla="*/ 2668853 w 12019618"/>
              <a:gd name="connsiteY106" fmla="*/ 11952644 h 12897395"/>
              <a:gd name="connsiteX107" fmla="*/ 2677803 w 12019618"/>
              <a:gd name="connsiteY107" fmla="*/ 11946177 h 12897395"/>
              <a:gd name="connsiteX108" fmla="*/ 2649302 w 12019618"/>
              <a:gd name="connsiteY108" fmla="*/ 11935759 h 12897395"/>
              <a:gd name="connsiteX109" fmla="*/ 2668853 w 12019618"/>
              <a:gd name="connsiteY109" fmla="*/ 11952644 h 12897395"/>
              <a:gd name="connsiteX110" fmla="*/ 2649302 w 12019618"/>
              <a:gd name="connsiteY110" fmla="*/ 11935759 h 12897395"/>
              <a:gd name="connsiteX111" fmla="*/ 2670924 w 12019618"/>
              <a:gd name="connsiteY111" fmla="*/ 11819426 h 12897395"/>
              <a:gd name="connsiteX112" fmla="*/ 2755726 w 12019618"/>
              <a:gd name="connsiteY112" fmla="*/ 11842657 h 12897395"/>
              <a:gd name="connsiteX113" fmla="*/ 2737721 w 12019618"/>
              <a:gd name="connsiteY113" fmla="*/ 11839951 h 12897395"/>
              <a:gd name="connsiteX114" fmla="*/ 2572925 w 12019618"/>
              <a:gd name="connsiteY114" fmla="*/ 11810393 h 12897395"/>
              <a:gd name="connsiteX115" fmla="*/ 2670924 w 12019618"/>
              <a:gd name="connsiteY115" fmla="*/ 11819426 h 12897395"/>
              <a:gd name="connsiteX116" fmla="*/ 2608458 w 12019618"/>
              <a:gd name="connsiteY116" fmla="*/ 11814966 h 12897395"/>
              <a:gd name="connsiteX117" fmla="*/ 2579134 w 12019618"/>
              <a:gd name="connsiteY117" fmla="*/ 11811566 h 12897395"/>
              <a:gd name="connsiteX118" fmla="*/ 1112372 w 12019618"/>
              <a:gd name="connsiteY118" fmla="*/ 10666448 h 12897395"/>
              <a:gd name="connsiteX119" fmla="*/ 1105824 w 12019618"/>
              <a:gd name="connsiteY119" fmla="*/ 10668002 h 12897395"/>
              <a:gd name="connsiteX120" fmla="*/ 1101335 w 12019618"/>
              <a:gd name="connsiteY120" fmla="*/ 10669067 h 12897395"/>
              <a:gd name="connsiteX121" fmla="*/ 1099956 w 12019618"/>
              <a:gd name="connsiteY121" fmla="*/ 10669394 h 12897395"/>
              <a:gd name="connsiteX122" fmla="*/ 1105824 w 12019618"/>
              <a:gd name="connsiteY122" fmla="*/ 10668002 h 12897395"/>
              <a:gd name="connsiteX123" fmla="*/ 1108233 w 12019618"/>
              <a:gd name="connsiteY123" fmla="*/ 10667430 h 12897395"/>
              <a:gd name="connsiteX124" fmla="*/ 1112372 w 12019618"/>
              <a:gd name="connsiteY124" fmla="*/ 10666448 h 12897395"/>
              <a:gd name="connsiteX125" fmla="*/ 435114 w 12019618"/>
              <a:gd name="connsiteY125" fmla="*/ 10181441 h 12897395"/>
              <a:gd name="connsiteX126" fmla="*/ 433697 w 12019618"/>
              <a:gd name="connsiteY126" fmla="*/ 10181682 h 12897395"/>
              <a:gd name="connsiteX127" fmla="*/ 433490 w 12019618"/>
              <a:gd name="connsiteY127" fmla="*/ 10181546 h 12897395"/>
              <a:gd name="connsiteX128" fmla="*/ 435114 w 12019618"/>
              <a:gd name="connsiteY128" fmla="*/ 10181441 h 12897395"/>
              <a:gd name="connsiteX129" fmla="*/ 588685 w 12019618"/>
              <a:gd name="connsiteY129" fmla="*/ 10028364 h 12897395"/>
              <a:gd name="connsiteX130" fmla="*/ 559781 w 12019618"/>
              <a:gd name="connsiteY130" fmla="*/ 10029897 h 12897395"/>
              <a:gd name="connsiteX131" fmla="*/ 596868 w 12019618"/>
              <a:gd name="connsiteY131" fmla="*/ 10055176 h 12897395"/>
              <a:gd name="connsiteX132" fmla="*/ 588685 w 12019618"/>
              <a:gd name="connsiteY132" fmla="*/ 10028364 h 12897395"/>
              <a:gd name="connsiteX133" fmla="*/ 37788 w 12019618"/>
              <a:gd name="connsiteY133" fmla="*/ 9653333 h 12897395"/>
              <a:gd name="connsiteX134" fmla="*/ 37788 w 12019618"/>
              <a:gd name="connsiteY134" fmla="*/ 9653333 h 12897395"/>
              <a:gd name="connsiteX135" fmla="*/ 37733 w 12019618"/>
              <a:gd name="connsiteY135" fmla="*/ 9634283 h 12897395"/>
              <a:gd name="connsiteX136" fmla="*/ 37733 w 12019618"/>
              <a:gd name="connsiteY136" fmla="*/ 9634292 h 12897395"/>
              <a:gd name="connsiteX137" fmla="*/ 37788 w 12019618"/>
              <a:gd name="connsiteY137" fmla="*/ 9653333 h 12897395"/>
              <a:gd name="connsiteX138" fmla="*/ 37761 w 12019618"/>
              <a:gd name="connsiteY138" fmla="*/ 9644007 h 12897395"/>
              <a:gd name="connsiteX139" fmla="*/ 37708 w 12019618"/>
              <a:gd name="connsiteY139" fmla="*/ 9625355 h 12897395"/>
              <a:gd name="connsiteX140" fmla="*/ 37717 w 12019618"/>
              <a:gd name="connsiteY140" fmla="*/ 9628463 h 12897395"/>
              <a:gd name="connsiteX141" fmla="*/ 37733 w 12019618"/>
              <a:gd name="connsiteY141" fmla="*/ 9634283 h 12897395"/>
              <a:gd name="connsiteX142" fmla="*/ 25969 w 12019618"/>
              <a:gd name="connsiteY142" fmla="*/ 9564804 h 12897395"/>
              <a:gd name="connsiteX143" fmla="*/ 21797 w 12019618"/>
              <a:gd name="connsiteY143" fmla="*/ 9566932 h 12897395"/>
              <a:gd name="connsiteX144" fmla="*/ 23300 w 12019618"/>
              <a:gd name="connsiteY144" fmla="*/ 9566165 h 12897395"/>
              <a:gd name="connsiteX145" fmla="*/ 47123 w 12019618"/>
              <a:gd name="connsiteY145" fmla="*/ 9554016 h 12897395"/>
              <a:gd name="connsiteX146" fmla="*/ 34823 w 12019618"/>
              <a:gd name="connsiteY146" fmla="*/ 9560289 h 12897395"/>
              <a:gd name="connsiteX147" fmla="*/ 25969 w 12019618"/>
              <a:gd name="connsiteY147" fmla="*/ 9564804 h 12897395"/>
              <a:gd name="connsiteX148" fmla="*/ 27308 w 12019618"/>
              <a:gd name="connsiteY148" fmla="*/ 9564121 h 12897395"/>
              <a:gd name="connsiteX149" fmla="*/ 59374 w 12019618"/>
              <a:gd name="connsiteY149" fmla="*/ 9547769 h 12897395"/>
              <a:gd name="connsiteX150" fmla="*/ 47349 w 12019618"/>
              <a:gd name="connsiteY150" fmla="*/ 9553901 h 12897395"/>
              <a:gd name="connsiteX151" fmla="*/ 47123 w 12019618"/>
              <a:gd name="connsiteY151" fmla="*/ 9554016 h 12897395"/>
              <a:gd name="connsiteX152" fmla="*/ 54314 w 12019618"/>
              <a:gd name="connsiteY152" fmla="*/ 8849465 h 12897395"/>
              <a:gd name="connsiteX153" fmla="*/ 54314 w 12019618"/>
              <a:gd name="connsiteY153" fmla="*/ 8849465 h 12897395"/>
              <a:gd name="connsiteX154" fmla="*/ 625006 w 12019618"/>
              <a:gd name="connsiteY154" fmla="*/ 7688958 h 12897395"/>
              <a:gd name="connsiteX155" fmla="*/ 623346 w 12019618"/>
              <a:gd name="connsiteY155" fmla="*/ 7693276 h 12897395"/>
              <a:gd name="connsiteX156" fmla="*/ 619290 w 12019618"/>
              <a:gd name="connsiteY156" fmla="*/ 7703823 h 12897395"/>
              <a:gd name="connsiteX157" fmla="*/ 629408 w 12019618"/>
              <a:gd name="connsiteY157" fmla="*/ 7677510 h 12897395"/>
              <a:gd name="connsiteX158" fmla="*/ 627570 w 12019618"/>
              <a:gd name="connsiteY158" fmla="*/ 7682290 h 12897395"/>
              <a:gd name="connsiteX159" fmla="*/ 625006 w 12019618"/>
              <a:gd name="connsiteY159" fmla="*/ 7688958 h 12897395"/>
              <a:gd name="connsiteX160" fmla="*/ 631963 w 12019618"/>
              <a:gd name="connsiteY160" fmla="*/ 7670864 h 12897395"/>
              <a:gd name="connsiteX161" fmla="*/ 630104 w 12019618"/>
              <a:gd name="connsiteY161" fmla="*/ 7675698 h 12897395"/>
              <a:gd name="connsiteX162" fmla="*/ 629408 w 12019618"/>
              <a:gd name="connsiteY162" fmla="*/ 7677510 h 12897395"/>
              <a:gd name="connsiteX163" fmla="*/ 631456 w 12019618"/>
              <a:gd name="connsiteY163" fmla="*/ 7672183 h 12897395"/>
              <a:gd name="connsiteX164" fmla="*/ 631963 w 12019618"/>
              <a:gd name="connsiteY164" fmla="*/ 7670864 h 12897395"/>
              <a:gd name="connsiteX165" fmla="*/ 4367089 w 12019618"/>
              <a:gd name="connsiteY165" fmla="*/ 7538766 h 12897395"/>
              <a:gd name="connsiteX166" fmla="*/ 4337968 w 12019618"/>
              <a:gd name="connsiteY166" fmla="*/ 7544330 h 12897395"/>
              <a:gd name="connsiteX167" fmla="*/ 4386985 w 12019618"/>
              <a:gd name="connsiteY167" fmla="*/ 7543462 h 12897395"/>
              <a:gd name="connsiteX168" fmla="*/ 4367089 w 12019618"/>
              <a:gd name="connsiteY168" fmla="*/ 7538766 h 12897395"/>
              <a:gd name="connsiteX169" fmla="*/ 4423846 w 12019618"/>
              <a:gd name="connsiteY169" fmla="*/ 7536397 h 12897395"/>
              <a:gd name="connsiteX170" fmla="*/ 4416417 w 12019618"/>
              <a:gd name="connsiteY170" fmla="*/ 7536478 h 12897395"/>
              <a:gd name="connsiteX171" fmla="*/ 4450718 w 12019618"/>
              <a:gd name="connsiteY171" fmla="*/ 7539102 h 12897395"/>
              <a:gd name="connsiteX172" fmla="*/ 4423846 w 12019618"/>
              <a:gd name="connsiteY172" fmla="*/ 7536397 h 12897395"/>
              <a:gd name="connsiteX173" fmla="*/ 4494234 w 12019618"/>
              <a:gd name="connsiteY173" fmla="*/ 7534157 h 12897395"/>
              <a:gd name="connsiteX174" fmla="*/ 4465434 w 12019618"/>
              <a:gd name="connsiteY174" fmla="*/ 7535610 h 12897395"/>
              <a:gd name="connsiteX175" fmla="*/ 4511998 w 12019618"/>
              <a:gd name="connsiteY175" fmla="*/ 7535323 h 12897395"/>
              <a:gd name="connsiteX176" fmla="*/ 4494234 w 12019618"/>
              <a:gd name="connsiteY176" fmla="*/ 7534157 h 12897395"/>
              <a:gd name="connsiteX177" fmla="*/ 4890862 w 12019618"/>
              <a:gd name="connsiteY177" fmla="*/ 7513365 h 12897395"/>
              <a:gd name="connsiteX178" fmla="*/ 4862916 w 12019618"/>
              <a:gd name="connsiteY178" fmla="*/ 7518426 h 12897395"/>
              <a:gd name="connsiteX179" fmla="*/ 4909884 w 12019618"/>
              <a:gd name="connsiteY179" fmla="*/ 7519837 h 12897395"/>
              <a:gd name="connsiteX180" fmla="*/ 4890862 w 12019618"/>
              <a:gd name="connsiteY180" fmla="*/ 7513365 h 12897395"/>
              <a:gd name="connsiteX181" fmla="*/ 585528 w 12019618"/>
              <a:gd name="connsiteY181" fmla="*/ 7505569 h 12897395"/>
              <a:gd name="connsiteX182" fmla="*/ 554581 w 12019618"/>
              <a:gd name="connsiteY182" fmla="*/ 7507531 h 12897395"/>
              <a:gd name="connsiteX183" fmla="*/ 603599 w 12019618"/>
              <a:gd name="connsiteY183" fmla="*/ 7506662 h 12897395"/>
              <a:gd name="connsiteX184" fmla="*/ 585528 w 12019618"/>
              <a:gd name="connsiteY184" fmla="*/ 7505569 h 12897395"/>
              <a:gd name="connsiteX185" fmla="*/ 5211028 w 12019618"/>
              <a:gd name="connsiteY185" fmla="*/ 7500625 h 12897395"/>
              <a:gd name="connsiteX186" fmla="*/ 5197068 w 12019618"/>
              <a:gd name="connsiteY186" fmla="*/ 7507300 h 12897395"/>
              <a:gd name="connsiteX187" fmla="*/ 5228916 w 12019618"/>
              <a:gd name="connsiteY187" fmla="*/ 7510505 h 12897395"/>
              <a:gd name="connsiteX188" fmla="*/ 5211028 w 12019618"/>
              <a:gd name="connsiteY188" fmla="*/ 7500625 h 12897395"/>
              <a:gd name="connsiteX189" fmla="*/ 5160894 w 12019618"/>
              <a:gd name="connsiteY189" fmla="*/ 7499516 h 12897395"/>
              <a:gd name="connsiteX190" fmla="*/ 5130514 w 12019618"/>
              <a:gd name="connsiteY190" fmla="*/ 7499774 h 12897395"/>
              <a:gd name="connsiteX191" fmla="*/ 5182352 w 12019618"/>
              <a:gd name="connsiteY191" fmla="*/ 7510792 h 12897395"/>
              <a:gd name="connsiteX192" fmla="*/ 5160894 w 12019618"/>
              <a:gd name="connsiteY192" fmla="*/ 7499516 h 12897395"/>
              <a:gd name="connsiteX193" fmla="*/ 5278592 w 12019618"/>
              <a:gd name="connsiteY193" fmla="*/ 7496029 h 12897395"/>
              <a:gd name="connsiteX194" fmla="*/ 5246086 w 12019618"/>
              <a:gd name="connsiteY194" fmla="*/ 7506431 h 12897395"/>
              <a:gd name="connsiteX195" fmla="*/ 5292650 w 12019618"/>
              <a:gd name="connsiteY195" fmla="*/ 7506145 h 12897395"/>
              <a:gd name="connsiteX196" fmla="*/ 5278592 w 12019618"/>
              <a:gd name="connsiteY196" fmla="*/ 7496029 h 12897395"/>
              <a:gd name="connsiteX197" fmla="*/ 5465060 w 12019618"/>
              <a:gd name="connsiteY197" fmla="*/ 7493039 h 12897395"/>
              <a:gd name="connsiteX198" fmla="*/ 5434832 w 12019618"/>
              <a:gd name="connsiteY198" fmla="*/ 7493933 h 12897395"/>
              <a:gd name="connsiteX199" fmla="*/ 5484252 w 12019618"/>
              <a:gd name="connsiteY199" fmla="*/ 7494763 h 12897395"/>
              <a:gd name="connsiteX200" fmla="*/ 5465060 w 12019618"/>
              <a:gd name="connsiteY200" fmla="*/ 7493039 h 12897395"/>
              <a:gd name="connsiteX201" fmla="*/ 5351522 w 12019618"/>
              <a:gd name="connsiteY201" fmla="*/ 7489486 h 12897395"/>
              <a:gd name="connsiteX202" fmla="*/ 5324534 w 12019618"/>
              <a:gd name="connsiteY202" fmla="*/ 7498580 h 12897395"/>
              <a:gd name="connsiteX203" fmla="*/ 5371098 w 12019618"/>
              <a:gd name="connsiteY203" fmla="*/ 7498293 h 12897395"/>
              <a:gd name="connsiteX204" fmla="*/ 5351522 w 12019618"/>
              <a:gd name="connsiteY204" fmla="*/ 7489486 h 12897395"/>
              <a:gd name="connsiteX205" fmla="*/ 6217980 w 12019618"/>
              <a:gd name="connsiteY205" fmla="*/ 7450710 h 12897395"/>
              <a:gd name="connsiteX206" fmla="*/ 6198350 w 12019618"/>
              <a:gd name="connsiteY206" fmla="*/ 7458058 h 12897395"/>
              <a:gd name="connsiteX207" fmla="*/ 6230198 w 12019618"/>
              <a:gd name="connsiteY207" fmla="*/ 7461263 h 12897395"/>
              <a:gd name="connsiteX208" fmla="*/ 6217980 w 12019618"/>
              <a:gd name="connsiteY208" fmla="*/ 7450710 h 12897395"/>
              <a:gd name="connsiteX209" fmla="*/ 6102376 w 12019618"/>
              <a:gd name="connsiteY209" fmla="*/ 7448517 h 12897395"/>
              <a:gd name="connsiteX210" fmla="*/ 6053348 w 12019618"/>
              <a:gd name="connsiteY210" fmla="*/ 7458384 h 12897395"/>
              <a:gd name="connsiteX211" fmla="*/ 5974898 w 12019618"/>
              <a:gd name="connsiteY211" fmla="*/ 7466235 h 12897395"/>
              <a:gd name="connsiteX212" fmla="*/ 5911166 w 12019618"/>
              <a:gd name="connsiteY212" fmla="*/ 7470595 h 12897395"/>
              <a:gd name="connsiteX213" fmla="*/ 5832716 w 12019618"/>
              <a:gd name="connsiteY213" fmla="*/ 7478447 h 12897395"/>
              <a:gd name="connsiteX214" fmla="*/ 5641150 w 12019618"/>
              <a:gd name="connsiteY214" fmla="*/ 7479060 h 12897395"/>
              <a:gd name="connsiteX215" fmla="*/ 5562700 w 12019618"/>
              <a:gd name="connsiteY215" fmla="*/ 7486911 h 12897395"/>
              <a:gd name="connsiteX216" fmla="*/ 5641150 w 12019618"/>
              <a:gd name="connsiteY216" fmla="*/ 7479060 h 12897395"/>
              <a:gd name="connsiteX217" fmla="*/ 5832716 w 12019618"/>
              <a:gd name="connsiteY217" fmla="*/ 7478447 h 12897395"/>
              <a:gd name="connsiteX218" fmla="*/ 5911166 w 12019618"/>
              <a:gd name="connsiteY218" fmla="*/ 7470595 h 12897395"/>
              <a:gd name="connsiteX219" fmla="*/ 5974898 w 12019618"/>
              <a:gd name="connsiteY219" fmla="*/ 7466235 h 12897395"/>
              <a:gd name="connsiteX220" fmla="*/ 6053348 w 12019618"/>
              <a:gd name="connsiteY220" fmla="*/ 7458384 h 12897395"/>
              <a:gd name="connsiteX221" fmla="*/ 6102376 w 12019618"/>
              <a:gd name="connsiteY221" fmla="*/ 7448517 h 12897395"/>
              <a:gd name="connsiteX222" fmla="*/ 777222 w 12019618"/>
              <a:gd name="connsiteY222" fmla="*/ 7433134 h 12897395"/>
              <a:gd name="connsiteX223" fmla="*/ 736111 w 12019618"/>
              <a:gd name="connsiteY223" fmla="*/ 7453699 h 12897395"/>
              <a:gd name="connsiteX224" fmla="*/ 692119 w 12019618"/>
              <a:gd name="connsiteY224" fmla="*/ 7541261 h 12897395"/>
              <a:gd name="connsiteX225" fmla="*/ 777222 w 12019618"/>
              <a:gd name="connsiteY225" fmla="*/ 7433134 h 12897395"/>
              <a:gd name="connsiteX226" fmla="*/ 4112573 w 12019618"/>
              <a:gd name="connsiteY226" fmla="*/ 7320473 h 12897395"/>
              <a:gd name="connsiteX227" fmla="*/ 4079311 w 12019618"/>
              <a:gd name="connsiteY227" fmla="*/ 7327692 h 12897395"/>
              <a:gd name="connsiteX228" fmla="*/ 4125876 w 12019618"/>
              <a:gd name="connsiteY228" fmla="*/ 7327405 h 12897395"/>
              <a:gd name="connsiteX229" fmla="*/ 4112573 w 12019618"/>
              <a:gd name="connsiteY229" fmla="*/ 7320473 h 12897395"/>
              <a:gd name="connsiteX230" fmla="*/ 4351040 w 12019618"/>
              <a:gd name="connsiteY230" fmla="*/ 7300150 h 12897395"/>
              <a:gd name="connsiteX231" fmla="*/ 4140592 w 12019618"/>
              <a:gd name="connsiteY231" fmla="*/ 7323914 h 12897395"/>
              <a:gd name="connsiteX232" fmla="*/ 4346507 w 12019618"/>
              <a:gd name="connsiteY232" fmla="*/ 7307342 h 12897395"/>
              <a:gd name="connsiteX233" fmla="*/ 4351040 w 12019618"/>
              <a:gd name="connsiteY233" fmla="*/ 7300150 h 12897395"/>
              <a:gd name="connsiteX234" fmla="*/ 5604566 w 12019618"/>
              <a:gd name="connsiteY234" fmla="*/ 7236621 h 12897395"/>
              <a:gd name="connsiteX235" fmla="*/ 5375206 w 12019618"/>
              <a:gd name="connsiteY235" fmla="*/ 7242627 h 12897395"/>
              <a:gd name="connsiteX236" fmla="*/ 4628856 w 12019618"/>
              <a:gd name="connsiteY236" fmla="*/ 7274428 h 12897395"/>
              <a:gd name="connsiteX237" fmla="*/ 4557660 w 12019618"/>
              <a:gd name="connsiteY237" fmla="*/ 7312844 h 12897395"/>
              <a:gd name="connsiteX238" fmla="*/ 4999692 w 12019618"/>
              <a:gd name="connsiteY238" fmla="*/ 7286884 h 12897395"/>
              <a:gd name="connsiteX239" fmla="*/ 5569190 w 12019618"/>
              <a:gd name="connsiteY239" fmla="*/ 7252203 h 12897395"/>
              <a:gd name="connsiteX240" fmla="*/ 5604566 w 12019618"/>
              <a:gd name="connsiteY240" fmla="*/ 7236621 h 12897395"/>
              <a:gd name="connsiteX241" fmla="*/ 749697 w 12019618"/>
              <a:gd name="connsiteY241" fmla="*/ 7172467 h 12897395"/>
              <a:gd name="connsiteX242" fmla="*/ 823502 w 12019618"/>
              <a:gd name="connsiteY242" fmla="*/ 7210557 h 12897395"/>
              <a:gd name="connsiteX243" fmla="*/ 767020 w 12019618"/>
              <a:gd name="connsiteY243" fmla="*/ 7245481 h 12897395"/>
              <a:gd name="connsiteX244" fmla="*/ 816405 w 12019618"/>
              <a:gd name="connsiteY244" fmla="*/ 7257081 h 12897395"/>
              <a:gd name="connsiteX245" fmla="*/ 762377 w 12019618"/>
              <a:gd name="connsiteY245" fmla="*/ 7291423 h 12897395"/>
              <a:gd name="connsiteX246" fmla="*/ 749697 w 12019618"/>
              <a:gd name="connsiteY246" fmla="*/ 7172467 h 12897395"/>
              <a:gd name="connsiteX247" fmla="*/ 543345 w 12019618"/>
              <a:gd name="connsiteY247" fmla="*/ 7153270 h 12897395"/>
              <a:gd name="connsiteX248" fmla="*/ 538024 w 12019618"/>
              <a:gd name="connsiteY248" fmla="*/ 7154533 h 12897395"/>
              <a:gd name="connsiteX249" fmla="*/ 539403 w 12019618"/>
              <a:gd name="connsiteY249" fmla="*/ 7154205 h 12897395"/>
              <a:gd name="connsiteX250" fmla="*/ 550440 w 12019618"/>
              <a:gd name="connsiteY250" fmla="*/ 7151587 h 12897395"/>
              <a:gd name="connsiteX251" fmla="*/ 546301 w 12019618"/>
              <a:gd name="connsiteY251" fmla="*/ 7152569 h 12897395"/>
              <a:gd name="connsiteX252" fmla="*/ 543345 w 12019618"/>
              <a:gd name="connsiteY252" fmla="*/ 7153270 h 12897395"/>
              <a:gd name="connsiteX253" fmla="*/ 852419 w 12019618"/>
              <a:gd name="connsiteY253" fmla="*/ 7111325 h 12897395"/>
              <a:gd name="connsiteX254" fmla="*/ 832789 w 12019618"/>
              <a:gd name="connsiteY254" fmla="*/ 7118673 h 12897395"/>
              <a:gd name="connsiteX255" fmla="*/ 864638 w 12019618"/>
              <a:gd name="connsiteY255" fmla="*/ 7121878 h 12897395"/>
              <a:gd name="connsiteX256" fmla="*/ 852419 w 12019618"/>
              <a:gd name="connsiteY256" fmla="*/ 7111325 h 12897395"/>
              <a:gd name="connsiteX257" fmla="*/ 3025773 w 12019618"/>
              <a:gd name="connsiteY257" fmla="*/ 6995636 h 12897395"/>
              <a:gd name="connsiteX258" fmla="*/ 2990201 w 12019618"/>
              <a:gd name="connsiteY258" fmla="*/ 7006767 h 12897395"/>
              <a:gd name="connsiteX259" fmla="*/ 3053934 w 12019618"/>
              <a:gd name="connsiteY259" fmla="*/ 7002407 h 12897395"/>
              <a:gd name="connsiteX260" fmla="*/ 3025773 w 12019618"/>
              <a:gd name="connsiteY260" fmla="*/ 6995636 h 12897395"/>
              <a:gd name="connsiteX261" fmla="*/ 3169647 w 12019618"/>
              <a:gd name="connsiteY261" fmla="*/ 6989189 h 12897395"/>
              <a:gd name="connsiteX262" fmla="*/ 3162218 w 12019618"/>
              <a:gd name="connsiteY262" fmla="*/ 6989270 h 12897395"/>
              <a:gd name="connsiteX263" fmla="*/ 3196519 w 12019618"/>
              <a:gd name="connsiteY263" fmla="*/ 6991893 h 12897395"/>
              <a:gd name="connsiteX264" fmla="*/ 3169647 w 12019618"/>
              <a:gd name="connsiteY264" fmla="*/ 6989189 h 12897395"/>
              <a:gd name="connsiteX265" fmla="*/ 4364545 w 12019618"/>
              <a:gd name="connsiteY265" fmla="*/ 6913850 h 12897395"/>
              <a:gd name="connsiteX266" fmla="*/ 4286096 w 12019618"/>
              <a:gd name="connsiteY266" fmla="*/ 6921702 h 12897395"/>
              <a:gd name="connsiteX267" fmla="*/ 4364545 w 12019618"/>
              <a:gd name="connsiteY267" fmla="*/ 6913850 h 12897395"/>
              <a:gd name="connsiteX268" fmla="*/ 4478464 w 12019618"/>
              <a:gd name="connsiteY268" fmla="*/ 6910138 h 12897395"/>
              <a:gd name="connsiteX269" fmla="*/ 4416382 w 12019618"/>
              <a:gd name="connsiteY269" fmla="*/ 6924868 h 12897395"/>
              <a:gd name="connsiteX270" fmla="*/ 4416382 w 12019618"/>
              <a:gd name="connsiteY270" fmla="*/ 6924868 h 12897395"/>
              <a:gd name="connsiteX271" fmla="*/ 4494830 w 12019618"/>
              <a:gd name="connsiteY271" fmla="*/ 6917016 h 12897395"/>
              <a:gd name="connsiteX272" fmla="*/ 4478464 w 12019618"/>
              <a:gd name="connsiteY272" fmla="*/ 6910138 h 12897395"/>
              <a:gd name="connsiteX273" fmla="*/ 895788 w 12019618"/>
              <a:gd name="connsiteY273" fmla="*/ 6828688 h 12897395"/>
              <a:gd name="connsiteX274" fmla="*/ 883461 w 12019618"/>
              <a:gd name="connsiteY274" fmla="*/ 6862720 h 12897395"/>
              <a:gd name="connsiteX275" fmla="*/ 893130 w 12019618"/>
              <a:gd name="connsiteY275" fmla="*/ 6903473 h 12897395"/>
              <a:gd name="connsiteX276" fmla="*/ 895788 w 12019618"/>
              <a:gd name="connsiteY276" fmla="*/ 6828688 h 12897395"/>
              <a:gd name="connsiteX277" fmla="*/ 3882753 w 12019618"/>
              <a:gd name="connsiteY277" fmla="*/ 6761554 h 12897395"/>
              <a:gd name="connsiteX278" fmla="*/ 3595846 w 12019618"/>
              <a:gd name="connsiteY278" fmla="*/ 6785943 h 12897395"/>
              <a:gd name="connsiteX279" fmla="*/ 3266932 w 12019618"/>
              <a:gd name="connsiteY279" fmla="*/ 6819143 h 12897395"/>
              <a:gd name="connsiteX280" fmla="*/ 3566414 w 12019618"/>
              <a:gd name="connsiteY280" fmla="*/ 6792926 h 12897395"/>
              <a:gd name="connsiteX281" fmla="*/ 3868314 w 12019618"/>
              <a:gd name="connsiteY281" fmla="*/ 6776897 h 12897395"/>
              <a:gd name="connsiteX282" fmla="*/ 3882753 w 12019618"/>
              <a:gd name="connsiteY282" fmla="*/ 6761554 h 12897395"/>
              <a:gd name="connsiteX283" fmla="*/ 3968967 w 12019618"/>
              <a:gd name="connsiteY283" fmla="*/ 6759237 h 12897395"/>
              <a:gd name="connsiteX284" fmla="*/ 3976195 w 12019618"/>
              <a:gd name="connsiteY284" fmla="*/ 6762062 h 12897395"/>
              <a:gd name="connsiteX285" fmla="*/ 3968967 w 12019618"/>
              <a:gd name="connsiteY285" fmla="*/ 6759237 h 12897395"/>
              <a:gd name="connsiteX286" fmla="*/ 1481178 w 12019618"/>
              <a:gd name="connsiteY286" fmla="*/ 6232212 h 12897395"/>
              <a:gd name="connsiteX287" fmla="*/ 1474927 w 12019618"/>
              <a:gd name="connsiteY287" fmla="*/ 6232732 h 12897395"/>
              <a:gd name="connsiteX288" fmla="*/ 1480658 w 12019618"/>
              <a:gd name="connsiteY288" fmla="*/ 6232255 h 12897395"/>
              <a:gd name="connsiteX289" fmla="*/ 1536332 w 12019618"/>
              <a:gd name="connsiteY289" fmla="*/ 6227621 h 12897395"/>
              <a:gd name="connsiteX290" fmla="*/ 1494577 w 12019618"/>
              <a:gd name="connsiteY290" fmla="*/ 6231097 h 12897395"/>
              <a:gd name="connsiteX291" fmla="*/ 1481178 w 12019618"/>
              <a:gd name="connsiteY291" fmla="*/ 6232212 h 12897395"/>
              <a:gd name="connsiteX292" fmla="*/ 1515045 w 12019618"/>
              <a:gd name="connsiteY292" fmla="*/ 6229393 h 12897395"/>
              <a:gd name="connsiteX293" fmla="*/ 1536332 w 12019618"/>
              <a:gd name="connsiteY293" fmla="*/ 6227621 h 12897395"/>
              <a:gd name="connsiteX294" fmla="*/ 1855050 w 12019618"/>
              <a:gd name="connsiteY294" fmla="*/ 6153305 h 12897395"/>
              <a:gd name="connsiteX295" fmla="*/ 1813320 w 12019618"/>
              <a:gd name="connsiteY295" fmla="*/ 6173966 h 12897395"/>
              <a:gd name="connsiteX296" fmla="*/ 1332901 w 12019618"/>
              <a:gd name="connsiteY296" fmla="*/ 6322032 h 12897395"/>
              <a:gd name="connsiteX297" fmla="*/ 1474927 w 12019618"/>
              <a:gd name="connsiteY297" fmla="*/ 6232732 h 12897395"/>
              <a:gd name="connsiteX298" fmla="*/ 1855050 w 12019618"/>
              <a:gd name="connsiteY298" fmla="*/ 6153305 h 12897395"/>
              <a:gd name="connsiteX299" fmla="*/ 2049965 w 12019618"/>
              <a:gd name="connsiteY299" fmla="*/ 6124479 h 12897395"/>
              <a:gd name="connsiteX300" fmla="*/ 1918783 w 12019618"/>
              <a:gd name="connsiteY300" fmla="*/ 6148943 h 12897395"/>
              <a:gd name="connsiteX301" fmla="*/ 1994815 w 12019618"/>
              <a:gd name="connsiteY301" fmla="*/ 6130903 h 12897395"/>
              <a:gd name="connsiteX302" fmla="*/ 2049965 w 12019618"/>
              <a:gd name="connsiteY302" fmla="*/ 6124479 h 12897395"/>
              <a:gd name="connsiteX303" fmla="*/ 2190509 w 12019618"/>
              <a:gd name="connsiteY303" fmla="*/ 6109302 h 12897395"/>
              <a:gd name="connsiteX304" fmla="*/ 2093252 w 12019618"/>
              <a:gd name="connsiteY304" fmla="*/ 6130865 h 12897395"/>
              <a:gd name="connsiteX305" fmla="*/ 2137399 w 12019618"/>
              <a:gd name="connsiteY305" fmla="*/ 6120390 h 12897395"/>
              <a:gd name="connsiteX306" fmla="*/ 2190509 w 12019618"/>
              <a:gd name="connsiteY306" fmla="*/ 6109302 h 12897395"/>
              <a:gd name="connsiteX307" fmla="*/ 2263239 w 12019618"/>
              <a:gd name="connsiteY307" fmla="*/ 6093896 h 12897395"/>
              <a:gd name="connsiteX308" fmla="*/ 2294297 w 12019618"/>
              <a:gd name="connsiteY308" fmla="*/ 6104687 h 12897395"/>
              <a:gd name="connsiteX309" fmla="*/ 2215848 w 12019618"/>
              <a:gd name="connsiteY309" fmla="*/ 6112538 h 12897395"/>
              <a:gd name="connsiteX310" fmla="*/ 2263239 w 12019618"/>
              <a:gd name="connsiteY310" fmla="*/ 6093896 h 12897395"/>
              <a:gd name="connsiteX311" fmla="*/ 2372484 w 12019618"/>
              <a:gd name="connsiteY311" fmla="*/ 6083445 h 12897395"/>
              <a:gd name="connsiteX312" fmla="*/ 2404631 w 12019618"/>
              <a:gd name="connsiteY312" fmla="*/ 6089270 h 12897395"/>
              <a:gd name="connsiteX313" fmla="*/ 2309013 w 12019618"/>
              <a:gd name="connsiteY313" fmla="*/ 6101196 h 12897395"/>
              <a:gd name="connsiteX314" fmla="*/ 2372484 w 12019618"/>
              <a:gd name="connsiteY314" fmla="*/ 6083445 h 12897395"/>
              <a:gd name="connsiteX315" fmla="*/ 2558348 w 12019618"/>
              <a:gd name="connsiteY315" fmla="*/ 5798106 h 12897395"/>
              <a:gd name="connsiteX316" fmla="*/ 2494615 w 12019618"/>
              <a:gd name="connsiteY316" fmla="*/ 5802466 h 12897395"/>
              <a:gd name="connsiteX317" fmla="*/ 2558348 w 12019618"/>
              <a:gd name="connsiteY317" fmla="*/ 5798106 h 12897395"/>
              <a:gd name="connsiteX318" fmla="*/ 6738398 w 12019618"/>
              <a:gd name="connsiteY318" fmla="*/ 5071777 h 12897395"/>
              <a:gd name="connsiteX319" fmla="*/ 6751290 w 12019618"/>
              <a:gd name="connsiteY319" fmla="*/ 5126113 h 12897395"/>
              <a:gd name="connsiteX320" fmla="*/ 7075348 w 12019618"/>
              <a:gd name="connsiteY320" fmla="*/ 5203476 h 12897395"/>
              <a:gd name="connsiteX321" fmla="*/ 7402226 w 12019618"/>
              <a:gd name="connsiteY321" fmla="*/ 5292723 h 12897395"/>
              <a:gd name="connsiteX322" fmla="*/ 7434076 w 12019618"/>
              <a:gd name="connsiteY322" fmla="*/ 5295928 h 12897395"/>
              <a:gd name="connsiteX323" fmla="*/ 7311288 w 12019618"/>
              <a:gd name="connsiteY323" fmla="*/ 5247937 h 12897395"/>
              <a:gd name="connsiteX324" fmla="*/ 7338302 w 12019618"/>
              <a:gd name="connsiteY324" fmla="*/ 5230765 h 12897395"/>
              <a:gd name="connsiteX325" fmla="*/ 6738398 w 12019618"/>
              <a:gd name="connsiteY325" fmla="*/ 5071777 h 12897395"/>
              <a:gd name="connsiteX326" fmla="*/ 2338375 w 12019618"/>
              <a:gd name="connsiteY326" fmla="*/ 4870992 h 12897395"/>
              <a:gd name="connsiteX327" fmla="*/ 2340765 w 12019618"/>
              <a:gd name="connsiteY327" fmla="*/ 4879708 h 12897395"/>
              <a:gd name="connsiteX328" fmla="*/ 2338750 w 12019618"/>
              <a:gd name="connsiteY328" fmla="*/ 4879653 h 12897395"/>
              <a:gd name="connsiteX329" fmla="*/ 2338375 w 12019618"/>
              <a:gd name="connsiteY329" fmla="*/ 4870992 h 12897395"/>
              <a:gd name="connsiteX330" fmla="*/ 11322700 w 12019618"/>
              <a:gd name="connsiteY330" fmla="*/ 4629776 h 12897395"/>
              <a:gd name="connsiteX331" fmla="*/ 11322700 w 12019618"/>
              <a:gd name="connsiteY331" fmla="*/ 4629776 h 12897395"/>
              <a:gd name="connsiteX332" fmla="*/ 11669112 w 12019618"/>
              <a:gd name="connsiteY332" fmla="*/ 4367327 h 12897395"/>
              <a:gd name="connsiteX333" fmla="*/ 11633542 w 12019618"/>
              <a:gd name="connsiteY333" fmla="*/ 4378457 h 12897395"/>
              <a:gd name="connsiteX334" fmla="*/ 11697274 w 12019618"/>
              <a:gd name="connsiteY334" fmla="*/ 4374097 h 12897395"/>
              <a:gd name="connsiteX335" fmla="*/ 11669112 w 12019618"/>
              <a:gd name="connsiteY335" fmla="*/ 4367327 h 12897395"/>
              <a:gd name="connsiteX336" fmla="*/ 11778446 w 12019618"/>
              <a:gd name="connsiteY336" fmla="*/ 4329952 h 12897395"/>
              <a:gd name="connsiteX337" fmla="*/ 11721872 w 12019618"/>
              <a:gd name="connsiteY337" fmla="*/ 4346738 h 12897395"/>
              <a:gd name="connsiteX338" fmla="*/ 11815036 w 12019618"/>
              <a:gd name="connsiteY338" fmla="*/ 4335395 h 12897395"/>
              <a:gd name="connsiteX339" fmla="*/ 11778446 w 12019618"/>
              <a:gd name="connsiteY339" fmla="*/ 4329952 h 12897395"/>
              <a:gd name="connsiteX340" fmla="*/ 11799572 w 12019618"/>
              <a:gd name="connsiteY340" fmla="*/ 4193782 h 12897395"/>
              <a:gd name="connsiteX341" fmla="*/ 11735838 w 12019618"/>
              <a:gd name="connsiteY341" fmla="*/ 4198142 h 12897395"/>
              <a:gd name="connsiteX342" fmla="*/ 11799572 w 12019618"/>
              <a:gd name="connsiteY342" fmla="*/ 4193782 h 12897395"/>
              <a:gd name="connsiteX343" fmla="*/ 11660872 w 12019618"/>
              <a:gd name="connsiteY343" fmla="*/ 3891735 h 12897395"/>
              <a:gd name="connsiteX344" fmla="*/ 11619136 w 12019618"/>
              <a:gd name="connsiteY344" fmla="*/ 3913744 h 12897395"/>
              <a:gd name="connsiteX345" fmla="*/ 11695168 w 12019618"/>
              <a:gd name="connsiteY345" fmla="*/ 3895705 h 12897395"/>
              <a:gd name="connsiteX346" fmla="*/ 11660872 w 12019618"/>
              <a:gd name="connsiteY346" fmla="*/ 3891735 h 12897395"/>
              <a:gd name="connsiteX347" fmla="*/ 3669792 w 12019618"/>
              <a:gd name="connsiteY347" fmla="*/ 3763216 h 12897395"/>
              <a:gd name="connsiteX348" fmla="*/ 3620424 w 12019618"/>
              <a:gd name="connsiteY348" fmla="*/ 3777620 h 12897395"/>
              <a:gd name="connsiteX349" fmla="*/ 3698873 w 12019618"/>
              <a:gd name="connsiteY349" fmla="*/ 3769768 h 12897395"/>
              <a:gd name="connsiteX350" fmla="*/ 3669792 w 12019618"/>
              <a:gd name="connsiteY350" fmla="*/ 3763216 h 12897395"/>
              <a:gd name="connsiteX351" fmla="*/ 3589204 w 12019618"/>
              <a:gd name="connsiteY351" fmla="*/ 3699174 h 12897395"/>
              <a:gd name="connsiteX352" fmla="*/ 3603100 w 12019618"/>
              <a:gd name="connsiteY352" fmla="*/ 3704605 h 12897395"/>
              <a:gd name="connsiteX353" fmla="*/ 3593506 w 12019618"/>
              <a:gd name="connsiteY353" fmla="*/ 3703070 h 12897395"/>
              <a:gd name="connsiteX354" fmla="*/ 3546464 w 12019618"/>
              <a:gd name="connsiteY354" fmla="*/ 3662441 h 12897395"/>
              <a:gd name="connsiteX355" fmla="*/ 3548881 w 12019618"/>
              <a:gd name="connsiteY355" fmla="*/ 3672629 h 12897395"/>
              <a:gd name="connsiteX356" fmla="*/ 3556991 w 12019618"/>
              <a:gd name="connsiteY356" fmla="*/ 3671533 h 12897395"/>
              <a:gd name="connsiteX357" fmla="*/ 3566014 w 12019618"/>
              <a:gd name="connsiteY357" fmla="*/ 3679326 h 12897395"/>
              <a:gd name="connsiteX358" fmla="*/ 3585464 w 12019618"/>
              <a:gd name="connsiteY358" fmla="*/ 3695786 h 12897395"/>
              <a:gd name="connsiteX359" fmla="*/ 3589204 w 12019618"/>
              <a:gd name="connsiteY359" fmla="*/ 3699174 h 12897395"/>
              <a:gd name="connsiteX360" fmla="*/ 3551345 w 12019618"/>
              <a:gd name="connsiteY360" fmla="*/ 3684376 h 12897395"/>
              <a:gd name="connsiteX361" fmla="*/ 3499864 w 12019618"/>
              <a:gd name="connsiteY361" fmla="*/ 3673498 h 12897395"/>
              <a:gd name="connsiteX362" fmla="*/ 3546464 w 12019618"/>
              <a:gd name="connsiteY362" fmla="*/ 3662441 h 12897395"/>
              <a:gd name="connsiteX363" fmla="*/ 3244232 w 12019618"/>
              <a:gd name="connsiteY363" fmla="*/ 3560682 h 12897395"/>
              <a:gd name="connsiteX364" fmla="*/ 3499864 w 12019618"/>
              <a:gd name="connsiteY364" fmla="*/ 3673498 h 12897395"/>
              <a:gd name="connsiteX365" fmla="*/ 3313132 w 12019618"/>
              <a:gd name="connsiteY365" fmla="*/ 3694486 h 12897395"/>
              <a:gd name="connsiteX366" fmla="*/ 3426440 w 12019618"/>
              <a:gd name="connsiteY366" fmla="*/ 3768044 h 12897395"/>
              <a:gd name="connsiteX367" fmla="*/ 3549072 w 12019618"/>
              <a:gd name="connsiteY367" fmla="*/ 3738947 h 12897395"/>
              <a:gd name="connsiteX368" fmla="*/ 3674488 w 12019618"/>
              <a:gd name="connsiteY368" fmla="*/ 3732507 h 12897395"/>
              <a:gd name="connsiteX369" fmla="*/ 3566014 w 12019618"/>
              <a:gd name="connsiteY369" fmla="*/ 3679326 h 12897395"/>
              <a:gd name="connsiteX370" fmla="*/ 3562060 w 12019618"/>
              <a:gd name="connsiteY370" fmla="*/ 3670848 h 12897395"/>
              <a:gd name="connsiteX371" fmla="*/ 3556991 w 12019618"/>
              <a:gd name="connsiteY371" fmla="*/ 3671533 h 12897395"/>
              <a:gd name="connsiteX372" fmla="*/ 3556239 w 12019618"/>
              <a:gd name="connsiteY372" fmla="*/ 3670883 h 12897395"/>
              <a:gd name="connsiteX373" fmla="*/ 3546464 w 12019618"/>
              <a:gd name="connsiteY373" fmla="*/ 3662441 h 12897395"/>
              <a:gd name="connsiteX374" fmla="*/ 3244232 w 12019618"/>
              <a:gd name="connsiteY374" fmla="*/ 3560682 h 12897395"/>
              <a:gd name="connsiteX375" fmla="*/ 6384172 w 12019618"/>
              <a:gd name="connsiteY375" fmla="*/ 3495598 h 12897395"/>
              <a:gd name="connsiteX376" fmla="*/ 6380688 w 12019618"/>
              <a:gd name="connsiteY376" fmla="*/ 3496933 h 12897395"/>
              <a:gd name="connsiteX377" fmla="*/ 6372958 w 12019618"/>
              <a:gd name="connsiteY377" fmla="*/ 3499898 h 12897395"/>
              <a:gd name="connsiteX378" fmla="*/ 6351822 w 12019618"/>
              <a:gd name="connsiteY378" fmla="*/ 3508002 h 12897395"/>
              <a:gd name="connsiteX379" fmla="*/ 6379428 w 12019618"/>
              <a:gd name="connsiteY379" fmla="*/ 3497417 h 12897395"/>
              <a:gd name="connsiteX380" fmla="*/ 6380688 w 12019618"/>
              <a:gd name="connsiteY380" fmla="*/ 3496933 h 12897395"/>
              <a:gd name="connsiteX381" fmla="*/ 6382878 w 12019618"/>
              <a:gd name="connsiteY381" fmla="*/ 3496094 h 12897395"/>
              <a:gd name="connsiteX382" fmla="*/ 6384172 w 12019618"/>
              <a:gd name="connsiteY382" fmla="*/ 3495598 h 12897395"/>
              <a:gd name="connsiteX383" fmla="*/ 9944790 w 12019618"/>
              <a:gd name="connsiteY383" fmla="*/ 3256119 h 12897395"/>
              <a:gd name="connsiteX384" fmla="*/ 9890674 w 12019618"/>
              <a:gd name="connsiteY384" fmla="*/ 3256656 h 12897395"/>
              <a:gd name="connsiteX385" fmla="*/ 6877174 w 12019618"/>
              <a:gd name="connsiteY385" fmla="*/ 3483797 h 12897395"/>
              <a:gd name="connsiteX386" fmla="*/ 6877174 w 12019618"/>
              <a:gd name="connsiteY386" fmla="*/ 3483797 h 12897395"/>
              <a:gd name="connsiteX387" fmla="*/ 9645446 w 12019618"/>
              <a:gd name="connsiteY387" fmla="*/ 3304079 h 12897395"/>
              <a:gd name="connsiteX388" fmla="*/ 10052810 w 12019618"/>
              <a:gd name="connsiteY388" fmla="*/ 3263026 h 12897395"/>
              <a:gd name="connsiteX389" fmla="*/ 9944790 w 12019618"/>
              <a:gd name="connsiteY389" fmla="*/ 3256119 h 12897395"/>
              <a:gd name="connsiteX390" fmla="*/ 10147862 w 12019618"/>
              <a:gd name="connsiteY390" fmla="*/ 3236438 h 12897395"/>
              <a:gd name="connsiteX391" fmla="*/ 10109256 w 12019618"/>
              <a:gd name="connsiteY391" fmla="*/ 3238872 h 12897395"/>
              <a:gd name="connsiteX392" fmla="*/ 10175406 w 12019618"/>
              <a:gd name="connsiteY392" fmla="*/ 3244700 h 12897395"/>
              <a:gd name="connsiteX393" fmla="*/ 10147862 w 12019618"/>
              <a:gd name="connsiteY393" fmla="*/ 3236438 h 12897395"/>
              <a:gd name="connsiteX394" fmla="*/ 10262392 w 12019618"/>
              <a:gd name="connsiteY394" fmla="*/ 3218232 h 12897395"/>
              <a:gd name="connsiteX395" fmla="*/ 10207290 w 12019618"/>
              <a:gd name="connsiteY395" fmla="*/ 3237135 h 12897395"/>
              <a:gd name="connsiteX396" fmla="*/ 10300858 w 12019618"/>
              <a:gd name="connsiteY396" fmla="*/ 3227490 h 12897395"/>
              <a:gd name="connsiteX397" fmla="*/ 10262392 w 12019618"/>
              <a:gd name="connsiteY397" fmla="*/ 3218232 h 12897395"/>
              <a:gd name="connsiteX398" fmla="*/ 10385958 w 12019618"/>
              <a:gd name="connsiteY398" fmla="*/ 3199900 h 12897395"/>
              <a:gd name="connsiteX399" fmla="*/ 10330290 w 12019618"/>
              <a:gd name="connsiteY399" fmla="*/ 3220507 h 12897395"/>
              <a:gd name="connsiteX400" fmla="*/ 10423454 w 12019618"/>
              <a:gd name="connsiteY400" fmla="*/ 3209163 h 12897395"/>
              <a:gd name="connsiteX401" fmla="*/ 10385958 w 12019618"/>
              <a:gd name="connsiteY401" fmla="*/ 3199900 h 12897395"/>
              <a:gd name="connsiteX402" fmla="*/ 10475888 w 12019618"/>
              <a:gd name="connsiteY402" fmla="*/ 3194032 h 12897395"/>
              <a:gd name="connsiteX403" fmla="*/ 10455338 w 12019618"/>
              <a:gd name="connsiteY403" fmla="*/ 3201598 h 12897395"/>
              <a:gd name="connsiteX404" fmla="*/ 10487188 w 12019618"/>
              <a:gd name="connsiteY404" fmla="*/ 3204803 h 12897395"/>
              <a:gd name="connsiteX405" fmla="*/ 10475888 w 12019618"/>
              <a:gd name="connsiteY405" fmla="*/ 3194032 h 12897395"/>
              <a:gd name="connsiteX406" fmla="*/ 2609394 w 12019618"/>
              <a:gd name="connsiteY406" fmla="*/ 2966339 h 12897395"/>
              <a:gd name="connsiteX407" fmla="*/ 2583901 w 12019618"/>
              <a:gd name="connsiteY407" fmla="*/ 2990436 h 12897395"/>
              <a:gd name="connsiteX408" fmla="*/ 2505643 w 12019618"/>
              <a:gd name="connsiteY408" fmla="*/ 3064606 h 12897395"/>
              <a:gd name="connsiteX409" fmla="*/ 2545529 w 12019618"/>
              <a:gd name="connsiteY409" fmla="*/ 3232709 h 12897395"/>
              <a:gd name="connsiteX410" fmla="*/ 2663481 w 12019618"/>
              <a:gd name="connsiteY410" fmla="*/ 3260324 h 12897395"/>
              <a:gd name="connsiteX411" fmla="*/ 2695330 w 12019618"/>
              <a:gd name="connsiteY411" fmla="*/ 3263530 h 12897395"/>
              <a:gd name="connsiteX412" fmla="*/ 2566959 w 12019618"/>
              <a:gd name="connsiteY412" fmla="*/ 3050057 h 12897395"/>
              <a:gd name="connsiteX413" fmla="*/ 2609394 w 12019618"/>
              <a:gd name="connsiteY413" fmla="*/ 2966339 h 12897395"/>
              <a:gd name="connsiteX414" fmla="*/ 4821666 w 12019618"/>
              <a:gd name="connsiteY414" fmla="*/ 2960789 h 12897395"/>
              <a:gd name="connsiteX415" fmla="*/ 4800524 w 12019618"/>
              <a:gd name="connsiteY415" fmla="*/ 2971102 h 12897395"/>
              <a:gd name="connsiteX416" fmla="*/ 5210134 w 12019618"/>
              <a:gd name="connsiteY416" fmla="*/ 2935444 h 12897395"/>
              <a:gd name="connsiteX417" fmla="*/ 5173656 w 12019618"/>
              <a:gd name="connsiteY417" fmla="*/ 2942755 h 12897395"/>
              <a:gd name="connsiteX418" fmla="*/ 5237388 w 12019618"/>
              <a:gd name="connsiteY418" fmla="*/ 2938394 h 12897395"/>
              <a:gd name="connsiteX419" fmla="*/ 5210134 w 12019618"/>
              <a:gd name="connsiteY419" fmla="*/ 2935444 h 12897395"/>
              <a:gd name="connsiteX420" fmla="*/ 5299672 w 12019618"/>
              <a:gd name="connsiteY420" fmla="*/ 2932696 h 12897395"/>
              <a:gd name="connsiteX421" fmla="*/ 5252104 w 12019618"/>
              <a:gd name="connsiteY421" fmla="*/ 2934902 h 12897395"/>
              <a:gd name="connsiteX422" fmla="*/ 5301122 w 12019618"/>
              <a:gd name="connsiteY422" fmla="*/ 2934034 h 12897395"/>
              <a:gd name="connsiteX423" fmla="*/ 5299672 w 12019618"/>
              <a:gd name="connsiteY423" fmla="*/ 2932696 h 12897395"/>
              <a:gd name="connsiteX424" fmla="*/ 5345268 w 12019618"/>
              <a:gd name="connsiteY424" fmla="*/ 2923559 h 12897395"/>
              <a:gd name="connsiteX425" fmla="*/ 5379570 w 12019618"/>
              <a:gd name="connsiteY425" fmla="*/ 2926182 h 12897395"/>
              <a:gd name="connsiteX426" fmla="*/ 7813712 w 12019618"/>
              <a:gd name="connsiteY426" fmla="*/ 2626652 h 12897395"/>
              <a:gd name="connsiteX427" fmla="*/ 7813712 w 12019618"/>
              <a:gd name="connsiteY427" fmla="*/ 2626652 h 12897395"/>
              <a:gd name="connsiteX428" fmla="*/ 8108506 w 12019618"/>
              <a:gd name="connsiteY428" fmla="*/ 2624864 h 12897395"/>
              <a:gd name="connsiteX429" fmla="*/ 8101264 w 12019618"/>
              <a:gd name="connsiteY429" fmla="*/ 2626583 h 12897395"/>
              <a:gd name="connsiteX430" fmla="*/ 8108506 w 12019618"/>
              <a:gd name="connsiteY430" fmla="*/ 2624864 h 12897395"/>
              <a:gd name="connsiteX431" fmla="*/ 7877446 w 12019618"/>
              <a:gd name="connsiteY431" fmla="*/ 2622292 h 12897395"/>
              <a:gd name="connsiteX432" fmla="*/ 7920164 w 12019618"/>
              <a:gd name="connsiteY432" fmla="*/ 2627290 h 12897395"/>
              <a:gd name="connsiteX433" fmla="*/ 7923532 w 12019618"/>
              <a:gd name="connsiteY433" fmla="*/ 2630626 h 12897395"/>
              <a:gd name="connsiteX434" fmla="*/ 7902794 w 12019618"/>
              <a:gd name="connsiteY434" fmla="*/ 2633864 h 12897395"/>
              <a:gd name="connsiteX435" fmla="*/ 7897678 w 12019618"/>
              <a:gd name="connsiteY435" fmla="*/ 2633858 h 12897395"/>
              <a:gd name="connsiteX436" fmla="*/ 7877446 w 12019618"/>
              <a:gd name="connsiteY436" fmla="*/ 2622292 h 12897395"/>
              <a:gd name="connsiteX437" fmla="*/ 8176132 w 12019618"/>
              <a:gd name="connsiteY437" fmla="*/ 2619581 h 12897395"/>
              <a:gd name="connsiteX438" fmla="*/ 8169482 w 12019618"/>
              <a:gd name="connsiteY438" fmla="*/ 2621159 h 12897395"/>
              <a:gd name="connsiteX439" fmla="*/ 8164998 w 12019618"/>
              <a:gd name="connsiteY439" fmla="*/ 2622223 h 12897395"/>
              <a:gd name="connsiteX440" fmla="*/ 8178450 w 12019618"/>
              <a:gd name="connsiteY440" fmla="*/ 2619031 h 12897395"/>
              <a:gd name="connsiteX441" fmla="*/ 8176132 w 12019618"/>
              <a:gd name="connsiteY441" fmla="*/ 2619581 h 12897395"/>
              <a:gd name="connsiteX442" fmla="*/ 8176954 w 12019618"/>
              <a:gd name="connsiteY442" fmla="*/ 2619386 h 12897395"/>
              <a:gd name="connsiteX443" fmla="*/ 8178450 w 12019618"/>
              <a:gd name="connsiteY443" fmla="*/ 2619031 h 12897395"/>
              <a:gd name="connsiteX444" fmla="*/ 8699944 w 12019618"/>
              <a:gd name="connsiteY444" fmla="*/ 2583184 h 12897395"/>
              <a:gd name="connsiteX445" fmla="*/ 8687528 w 12019618"/>
              <a:gd name="connsiteY445" fmla="*/ 2586130 h 12897395"/>
              <a:gd name="connsiteX446" fmla="*/ 8699944 w 12019618"/>
              <a:gd name="connsiteY446" fmla="*/ 2583184 h 12897395"/>
              <a:gd name="connsiteX447" fmla="*/ 2724932 w 12019618"/>
              <a:gd name="connsiteY447" fmla="*/ 2520232 h 12897395"/>
              <a:gd name="connsiteX448" fmla="*/ 2699783 w 12019618"/>
              <a:gd name="connsiteY448" fmla="*/ 2528889 h 12897395"/>
              <a:gd name="connsiteX449" fmla="*/ 2731633 w 12019618"/>
              <a:gd name="connsiteY449" fmla="*/ 2532094 h 12897395"/>
              <a:gd name="connsiteX450" fmla="*/ 2724932 w 12019618"/>
              <a:gd name="connsiteY450" fmla="*/ 2520232 h 12897395"/>
              <a:gd name="connsiteX451" fmla="*/ 9343374 w 12019618"/>
              <a:gd name="connsiteY451" fmla="*/ 2515346 h 12897395"/>
              <a:gd name="connsiteX452" fmla="*/ 8650810 w 12019618"/>
              <a:gd name="connsiteY452" fmla="*/ 2573320 h 12897395"/>
              <a:gd name="connsiteX453" fmla="*/ 7840728 w 12019618"/>
              <a:gd name="connsiteY453" fmla="*/ 2609481 h 12897395"/>
              <a:gd name="connsiteX454" fmla="*/ 7703380 w 12019618"/>
              <a:gd name="connsiteY454" fmla="*/ 2642069 h 12897395"/>
              <a:gd name="connsiteX455" fmla="*/ 7683830 w 12019618"/>
              <a:gd name="connsiteY455" fmla="*/ 2625184 h 12897395"/>
              <a:gd name="connsiteX456" fmla="*/ 7198018 w 12019618"/>
              <a:gd name="connsiteY456" fmla="*/ 2674088 h 12897395"/>
              <a:gd name="connsiteX457" fmla="*/ 7163348 w 12019618"/>
              <a:gd name="connsiteY457" fmla="*/ 2658997 h 12897395"/>
              <a:gd name="connsiteX458" fmla="*/ 7119164 w 12019618"/>
              <a:gd name="connsiteY458" fmla="*/ 2680242 h 12897395"/>
              <a:gd name="connsiteX459" fmla="*/ 7296016 w 12019618"/>
              <a:gd name="connsiteY459" fmla="*/ 2683120 h 12897395"/>
              <a:gd name="connsiteX460" fmla="*/ 7893026 w 12019618"/>
              <a:gd name="connsiteY460" fmla="*/ 2635389 h 12897395"/>
              <a:gd name="connsiteX461" fmla="*/ 7902794 w 12019618"/>
              <a:gd name="connsiteY461" fmla="*/ 2633864 h 12897395"/>
              <a:gd name="connsiteX462" fmla="*/ 7926830 w 12019618"/>
              <a:gd name="connsiteY462" fmla="*/ 2633891 h 12897395"/>
              <a:gd name="connsiteX463" fmla="*/ 7923532 w 12019618"/>
              <a:gd name="connsiteY463" fmla="*/ 2630626 h 12897395"/>
              <a:gd name="connsiteX464" fmla="*/ 7959640 w 12019618"/>
              <a:gd name="connsiteY464" fmla="*/ 2624988 h 12897395"/>
              <a:gd name="connsiteX465" fmla="*/ 7958714 w 12019618"/>
              <a:gd name="connsiteY465" fmla="*/ 2626327 h 12897395"/>
              <a:gd name="connsiteX466" fmla="*/ 7973430 w 12019618"/>
              <a:gd name="connsiteY466" fmla="*/ 2622835 h 12897395"/>
              <a:gd name="connsiteX467" fmla="*/ 7959640 w 12019618"/>
              <a:gd name="connsiteY467" fmla="*/ 2624988 h 12897395"/>
              <a:gd name="connsiteX468" fmla="*/ 7962332 w 12019618"/>
              <a:gd name="connsiteY468" fmla="*/ 2621096 h 12897395"/>
              <a:gd name="connsiteX469" fmla="*/ 7990564 w 12019618"/>
              <a:gd name="connsiteY469" fmla="*/ 2629531 h 12897395"/>
              <a:gd name="connsiteX470" fmla="*/ 8066594 w 12019618"/>
              <a:gd name="connsiteY470" fmla="*/ 2611492 h 12897395"/>
              <a:gd name="connsiteX471" fmla="*/ 8101264 w 12019618"/>
              <a:gd name="connsiteY471" fmla="*/ 2626583 h 12897395"/>
              <a:gd name="connsiteX472" fmla="*/ 8164998 w 12019618"/>
              <a:gd name="connsiteY472" fmla="*/ 2622223 h 12897395"/>
              <a:gd name="connsiteX473" fmla="*/ 8243446 w 12019618"/>
              <a:gd name="connsiteY473" fmla="*/ 2614371 h 12897395"/>
              <a:gd name="connsiteX474" fmla="*/ 8258162 w 12019618"/>
              <a:gd name="connsiteY474" fmla="*/ 2610880 h 12897395"/>
              <a:gd name="connsiteX475" fmla="*/ 8403164 w 12019618"/>
              <a:gd name="connsiteY475" fmla="*/ 2610554 h 12897395"/>
              <a:gd name="connsiteX476" fmla="*/ 8388448 w 12019618"/>
              <a:gd name="connsiteY476" fmla="*/ 2614046 h 12897395"/>
              <a:gd name="connsiteX477" fmla="*/ 8403164 w 12019618"/>
              <a:gd name="connsiteY477" fmla="*/ 2610554 h 12897395"/>
              <a:gd name="connsiteX478" fmla="*/ 8481614 w 12019618"/>
              <a:gd name="connsiteY478" fmla="*/ 2602703 h 12897395"/>
              <a:gd name="connsiteX479" fmla="*/ 8650810 w 12019618"/>
              <a:gd name="connsiteY479" fmla="*/ 2573320 h 12897395"/>
              <a:gd name="connsiteX480" fmla="*/ 8687528 w 12019618"/>
              <a:gd name="connsiteY480" fmla="*/ 2586130 h 12897395"/>
              <a:gd name="connsiteX481" fmla="*/ 9347774 w 12019618"/>
              <a:gd name="connsiteY481" fmla="*/ 2529918 h 12897395"/>
              <a:gd name="connsiteX482" fmla="*/ 9360072 w 12019618"/>
              <a:gd name="connsiteY482" fmla="*/ 2516239 h 12897395"/>
              <a:gd name="connsiteX483" fmla="*/ 9343374 w 12019618"/>
              <a:gd name="connsiteY483" fmla="*/ 2515346 h 12897395"/>
              <a:gd name="connsiteX484" fmla="*/ 10774090 w 12019618"/>
              <a:gd name="connsiteY484" fmla="*/ 2364928 h 12897395"/>
              <a:gd name="connsiteX485" fmla="*/ 10724380 w 12019618"/>
              <a:gd name="connsiteY485" fmla="*/ 2370102 h 12897395"/>
              <a:gd name="connsiteX486" fmla="*/ 9836406 w 12019618"/>
              <a:gd name="connsiteY486" fmla="*/ 2492901 h 12897395"/>
              <a:gd name="connsiteX487" fmla="*/ 9460928 w 12019618"/>
              <a:gd name="connsiteY487" fmla="*/ 2526388 h 12897395"/>
              <a:gd name="connsiteX488" fmla="*/ 9460928 w 12019618"/>
              <a:gd name="connsiteY488" fmla="*/ 2526388 h 12897395"/>
              <a:gd name="connsiteX489" fmla="*/ 10434968 w 12019618"/>
              <a:gd name="connsiteY489" fmla="*/ 2438769 h 12897395"/>
              <a:gd name="connsiteX490" fmla="*/ 10774090 w 12019618"/>
              <a:gd name="connsiteY490" fmla="*/ 2364928 h 12897395"/>
              <a:gd name="connsiteX491" fmla="*/ 2671603 w 12019618"/>
              <a:gd name="connsiteY491" fmla="*/ 2279090 h 12897395"/>
              <a:gd name="connsiteX492" fmla="*/ 2649982 w 12019618"/>
              <a:gd name="connsiteY492" fmla="*/ 2395423 h 12897395"/>
              <a:gd name="connsiteX493" fmla="*/ 2671603 w 12019618"/>
              <a:gd name="connsiteY493" fmla="*/ 2279090 h 12897395"/>
              <a:gd name="connsiteX494" fmla="*/ 2763637 w 12019618"/>
              <a:gd name="connsiteY494" fmla="*/ 1990006 h 12897395"/>
              <a:gd name="connsiteX495" fmla="*/ 2763637 w 12019618"/>
              <a:gd name="connsiteY495" fmla="*/ 1990006 h 12897395"/>
              <a:gd name="connsiteX496" fmla="*/ 2825967 w 12019618"/>
              <a:gd name="connsiteY496" fmla="*/ 1922408 h 12897395"/>
              <a:gd name="connsiteX497" fmla="*/ 2687606 w 12019618"/>
              <a:gd name="connsiteY497" fmla="*/ 2008046 h 12897395"/>
              <a:gd name="connsiteX498" fmla="*/ 2719857 w 12019618"/>
              <a:gd name="connsiteY498" fmla="*/ 2012949 h 12897395"/>
              <a:gd name="connsiteX499" fmla="*/ 2678318 w 12019618"/>
              <a:gd name="connsiteY499" fmla="*/ 2099929 h 12897395"/>
              <a:gd name="connsiteX500" fmla="*/ 2810237 w 12019618"/>
              <a:gd name="connsiteY500" fmla="*/ 1978950 h 12897395"/>
              <a:gd name="connsiteX501" fmla="*/ 2825967 w 12019618"/>
              <a:gd name="connsiteY501" fmla="*/ 1922408 h 12897395"/>
              <a:gd name="connsiteX502" fmla="*/ 2816623 w 12019618"/>
              <a:gd name="connsiteY502" fmla="*/ 1373074 h 12897395"/>
              <a:gd name="connsiteX503" fmla="*/ 2810570 w 12019618"/>
              <a:gd name="connsiteY503" fmla="*/ 1379807 h 12897395"/>
              <a:gd name="connsiteX504" fmla="*/ 2816623 w 12019618"/>
              <a:gd name="connsiteY504" fmla="*/ 1373074 h 12897395"/>
              <a:gd name="connsiteX505" fmla="*/ 10739116 w 12019618"/>
              <a:gd name="connsiteY505" fmla="*/ 929145 h 12897395"/>
              <a:gd name="connsiteX506" fmla="*/ 10657184 w 12019618"/>
              <a:gd name="connsiteY506" fmla="*/ 940401 h 12897395"/>
              <a:gd name="connsiteX507" fmla="*/ 4659212 w 12019618"/>
              <a:gd name="connsiteY507" fmla="*/ 1386001 h 12897395"/>
              <a:gd name="connsiteX508" fmla="*/ 4220000 w 12019618"/>
              <a:gd name="connsiteY508" fmla="*/ 1423848 h 12897395"/>
              <a:gd name="connsiteX509" fmla="*/ 3839841 w 12019618"/>
              <a:gd name="connsiteY509" fmla="*/ 1514047 h 12897395"/>
              <a:gd name="connsiteX510" fmla="*/ 5468892 w 12019618"/>
              <a:gd name="connsiteY510" fmla="*/ 1348142 h 12897395"/>
              <a:gd name="connsiteX511" fmla="*/ 8846202 w 12019618"/>
              <a:gd name="connsiteY511" fmla="*/ 1158440 h 12897395"/>
              <a:gd name="connsiteX512" fmla="*/ 10601106 w 12019618"/>
              <a:gd name="connsiteY512" fmla="*/ 977023 h 12897395"/>
              <a:gd name="connsiteX513" fmla="*/ 10739116 w 12019618"/>
              <a:gd name="connsiteY513" fmla="*/ 929145 h 12897395"/>
              <a:gd name="connsiteX514" fmla="*/ 10862476 w 12019618"/>
              <a:gd name="connsiteY514" fmla="*/ 600456 h 12897395"/>
              <a:gd name="connsiteX515" fmla="*/ 10828070 w 12019618"/>
              <a:gd name="connsiteY515" fmla="*/ 645163 h 12897395"/>
              <a:gd name="connsiteX516" fmla="*/ 10850822 w 12019618"/>
              <a:gd name="connsiteY516" fmla="*/ 806571 h 12897395"/>
              <a:gd name="connsiteX517" fmla="*/ 10884148 w 12019618"/>
              <a:gd name="connsiteY517" fmla="*/ 608541 h 12897395"/>
              <a:gd name="connsiteX518" fmla="*/ 10862476 w 12019618"/>
              <a:gd name="connsiteY518" fmla="*/ 600456 h 12897395"/>
              <a:gd name="connsiteX519" fmla="*/ 11191406 w 12019618"/>
              <a:gd name="connsiteY519" fmla="*/ 80064 h 12897395"/>
              <a:gd name="connsiteX520" fmla="*/ 11120804 w 12019618"/>
              <a:gd name="connsiteY520" fmla="*/ 186497 h 12897395"/>
              <a:gd name="connsiteX521" fmla="*/ 11102078 w 12019618"/>
              <a:gd name="connsiteY521" fmla="*/ 197665 h 12897395"/>
              <a:gd name="connsiteX522" fmla="*/ 11101734 w 12019618"/>
              <a:gd name="connsiteY522" fmla="*/ 198618 h 12897395"/>
              <a:gd name="connsiteX523" fmla="*/ 11093788 w 12019618"/>
              <a:gd name="connsiteY523" fmla="*/ 203668 h 12897395"/>
              <a:gd name="connsiteX524" fmla="*/ 11149676 w 12019618"/>
              <a:gd name="connsiteY524" fmla="*/ 100727 h 12897395"/>
              <a:gd name="connsiteX525" fmla="*/ 11191406 w 12019618"/>
              <a:gd name="connsiteY525" fmla="*/ 80064 h 12897395"/>
              <a:gd name="connsiteX526" fmla="*/ 11444800 w 12019618"/>
              <a:gd name="connsiteY526" fmla="*/ 1653 h 12897395"/>
              <a:gd name="connsiteX527" fmla="*/ 11434218 w 12019618"/>
              <a:gd name="connsiteY527" fmla="*/ 22454 h 12897395"/>
              <a:gd name="connsiteX528" fmla="*/ 11470936 w 12019618"/>
              <a:gd name="connsiteY528" fmla="*/ 35265 h 12897395"/>
              <a:gd name="connsiteX529" fmla="*/ 11469112 w 12019618"/>
              <a:gd name="connsiteY529" fmla="*/ 93093 h 12897395"/>
              <a:gd name="connsiteX530" fmla="*/ 11527976 w 12019618"/>
              <a:gd name="connsiteY530" fmla="*/ 79127 h 12897395"/>
              <a:gd name="connsiteX531" fmla="*/ 11663478 w 12019618"/>
              <a:gd name="connsiteY531" fmla="*/ 235305 h 12897395"/>
              <a:gd name="connsiteX532" fmla="*/ 11610008 w 12019618"/>
              <a:gd name="connsiteY532" fmla="*/ 348434 h 12897395"/>
              <a:gd name="connsiteX533" fmla="*/ 11634392 w 12019618"/>
              <a:gd name="connsiteY533" fmla="*/ 385695 h 12897395"/>
              <a:gd name="connsiteX534" fmla="*/ 11623034 w 12019618"/>
              <a:gd name="connsiteY534" fmla="*/ 610796 h 12897395"/>
              <a:gd name="connsiteX535" fmla="*/ 11679706 w 12019618"/>
              <a:gd name="connsiteY535" fmla="*/ 642190 h 12897395"/>
              <a:gd name="connsiteX536" fmla="*/ 11655668 w 12019618"/>
              <a:gd name="connsiteY536" fmla="*/ 748335 h 12897395"/>
              <a:gd name="connsiteX537" fmla="*/ 11659406 w 12019618"/>
              <a:gd name="connsiteY537" fmla="*/ 1102582 h 12897395"/>
              <a:gd name="connsiteX538" fmla="*/ 11675288 w 12019618"/>
              <a:gd name="connsiteY538" fmla="*/ 1366061 h 12897395"/>
              <a:gd name="connsiteX539" fmla="*/ 11686110 w 12019618"/>
              <a:gd name="connsiteY539" fmla="*/ 1553615 h 12897395"/>
              <a:gd name="connsiteX540" fmla="*/ 11742378 w 12019618"/>
              <a:gd name="connsiteY540" fmla="*/ 1583311 h 12897395"/>
              <a:gd name="connsiteX541" fmla="*/ 11709208 w 12019618"/>
              <a:gd name="connsiteY541" fmla="*/ 1858428 h 12897395"/>
              <a:gd name="connsiteX542" fmla="*/ 11715208 w 12019618"/>
              <a:gd name="connsiteY542" fmla="*/ 2145774 h 12897395"/>
              <a:gd name="connsiteX543" fmla="*/ 11749878 w 12019618"/>
              <a:gd name="connsiteY543" fmla="*/ 2160865 h 12897395"/>
              <a:gd name="connsiteX544" fmla="*/ 11745424 w 12019618"/>
              <a:gd name="connsiteY544" fmla="*/ 2273125 h 12897395"/>
              <a:gd name="connsiteX545" fmla="*/ 11810444 w 12019618"/>
              <a:gd name="connsiteY545" fmla="*/ 2623593 h 12897395"/>
              <a:gd name="connsiteX546" fmla="*/ 11786630 w 12019618"/>
              <a:gd name="connsiteY546" fmla="*/ 2785287 h 12897395"/>
              <a:gd name="connsiteX547" fmla="*/ 11871638 w 12019618"/>
              <a:gd name="connsiteY547" fmla="*/ 3143568 h 12897395"/>
              <a:gd name="connsiteX548" fmla="*/ 11832884 w 12019618"/>
              <a:gd name="connsiteY548" fmla="*/ 3253205 h 12897395"/>
              <a:gd name="connsiteX549" fmla="*/ 11867150 w 12019618"/>
              <a:gd name="connsiteY549" fmla="*/ 3266598 h 12897395"/>
              <a:gd name="connsiteX550" fmla="*/ 11862506 w 12019618"/>
              <a:gd name="connsiteY550" fmla="*/ 3312539 h 12897395"/>
              <a:gd name="connsiteX551" fmla="*/ 11934622 w 12019618"/>
              <a:gd name="connsiteY551" fmla="*/ 3616484 h 12897395"/>
              <a:gd name="connsiteX552" fmla="*/ 11871482 w 12019618"/>
              <a:gd name="connsiteY552" fmla="*/ 3688860 h 12897395"/>
              <a:gd name="connsiteX553" fmla="*/ 11895868 w 12019618"/>
              <a:gd name="connsiteY553" fmla="*/ 3726121 h 12897395"/>
              <a:gd name="connsiteX554" fmla="*/ 11869792 w 12019618"/>
              <a:gd name="connsiteY554" fmla="*/ 3954715 h 12897395"/>
              <a:gd name="connsiteX555" fmla="*/ 11943788 w 12019618"/>
              <a:gd name="connsiteY555" fmla="*/ 4059122 h 12897395"/>
              <a:gd name="connsiteX556" fmla="*/ 11868506 w 12019618"/>
              <a:gd name="connsiteY556" fmla="*/ 4222266 h 12897395"/>
              <a:gd name="connsiteX557" fmla="*/ 11961706 w 12019618"/>
              <a:gd name="connsiteY557" fmla="*/ 4200153 h 12897395"/>
              <a:gd name="connsiteX558" fmla="*/ 11949966 w 12019618"/>
              <a:gd name="connsiteY558" fmla="*/ 4292619 h 12897395"/>
              <a:gd name="connsiteX559" fmla="*/ 12013700 w 12019618"/>
              <a:gd name="connsiteY559" fmla="*/ 4288259 h 12897395"/>
              <a:gd name="connsiteX560" fmla="*/ 11653684 w 12019618"/>
              <a:gd name="connsiteY560" fmla="*/ 4463358 h 12897395"/>
              <a:gd name="connsiteX561" fmla="*/ 11111774 w 12019618"/>
              <a:gd name="connsiteY561" fmla="*/ 4679821 h 12897395"/>
              <a:gd name="connsiteX562" fmla="*/ 10927826 w 12019618"/>
              <a:gd name="connsiteY562" fmla="*/ 4723467 h 12897395"/>
              <a:gd name="connsiteX563" fmla="*/ 10991558 w 12019618"/>
              <a:gd name="connsiteY563" fmla="*/ 4719106 h 12897395"/>
              <a:gd name="connsiteX564" fmla="*/ 10891332 w 12019618"/>
              <a:gd name="connsiteY564" fmla="*/ 4766203 h 12897395"/>
              <a:gd name="connsiteX565" fmla="*/ 11019358 w 12019618"/>
              <a:gd name="connsiteY565" fmla="*/ 4836269 h 12897395"/>
              <a:gd name="connsiteX566" fmla="*/ 11182814 w 12019618"/>
              <a:gd name="connsiteY566" fmla="*/ 5186698 h 12897395"/>
              <a:gd name="connsiteX567" fmla="*/ 11131952 w 12019618"/>
              <a:gd name="connsiteY567" fmla="*/ 5376333 h 12897395"/>
              <a:gd name="connsiteX568" fmla="*/ 11119844 w 12019618"/>
              <a:gd name="connsiteY568" fmla="*/ 5456331 h 12897395"/>
              <a:gd name="connsiteX569" fmla="*/ 11192518 w 12019618"/>
              <a:gd name="connsiteY569" fmla="*/ 5839061 h 12897395"/>
              <a:gd name="connsiteX570" fmla="*/ 11112224 w 12019618"/>
              <a:gd name="connsiteY570" fmla="*/ 6035679 h 12897395"/>
              <a:gd name="connsiteX571" fmla="*/ 11153050 w 12019618"/>
              <a:gd name="connsiteY571" fmla="*/ 6415204 h 12897395"/>
              <a:gd name="connsiteX572" fmla="*/ 11085054 w 12019618"/>
              <a:gd name="connsiteY572" fmla="*/ 6598142 h 12897395"/>
              <a:gd name="connsiteX573" fmla="*/ 11122332 w 12019618"/>
              <a:gd name="connsiteY573" fmla="*/ 6689740 h 12897395"/>
              <a:gd name="connsiteX574" fmla="*/ 11090638 w 12019618"/>
              <a:gd name="connsiteY574" fmla="*/ 6763622 h 12897395"/>
              <a:gd name="connsiteX575" fmla="*/ 11123272 w 12019618"/>
              <a:gd name="connsiteY575" fmla="*/ 6901161 h 12897395"/>
              <a:gd name="connsiteX576" fmla="*/ 11106520 w 12019618"/>
              <a:gd name="connsiteY576" fmla="*/ 7027101 h 12897395"/>
              <a:gd name="connsiteX577" fmla="*/ 11153870 w 12019618"/>
              <a:gd name="connsiteY577" fmla="*/ 7161149 h 12897395"/>
              <a:gd name="connsiteX578" fmla="*/ 11105234 w 12019618"/>
              <a:gd name="connsiteY578" fmla="*/ 7294653 h 12897395"/>
              <a:gd name="connsiteX579" fmla="*/ 11135796 w 12019618"/>
              <a:gd name="connsiteY579" fmla="*/ 7565410 h 12897395"/>
              <a:gd name="connsiteX580" fmla="*/ 11095004 w 12019618"/>
              <a:gd name="connsiteY580" fmla="*/ 7797496 h 12897395"/>
              <a:gd name="connsiteX581" fmla="*/ 11129462 w 12019618"/>
              <a:gd name="connsiteY581" fmla="*/ 7877206 h 12897395"/>
              <a:gd name="connsiteX582" fmla="*/ 11113304 w 12019618"/>
              <a:gd name="connsiteY582" fmla="*/ 8071162 h 12897395"/>
              <a:gd name="connsiteX583" fmla="*/ 11150582 w 12019618"/>
              <a:gd name="connsiteY583" fmla="*/ 8162759 h 12897395"/>
              <a:gd name="connsiteX584" fmla="*/ 11138474 w 12019618"/>
              <a:gd name="connsiteY584" fmla="*/ 8242757 h 12897395"/>
              <a:gd name="connsiteX585" fmla="*/ 11168096 w 12019618"/>
              <a:gd name="connsiteY585" fmla="*/ 8302092 h 12897395"/>
              <a:gd name="connsiteX586" fmla="*/ 11136404 w 12019618"/>
              <a:gd name="connsiteY586" fmla="*/ 8375975 h 12897395"/>
              <a:gd name="connsiteX587" fmla="*/ 11158964 w 12019618"/>
              <a:gd name="connsiteY587" fmla="*/ 8471063 h 12897395"/>
              <a:gd name="connsiteX588" fmla="*/ 11145034 w 12019618"/>
              <a:gd name="connsiteY588" fmla="*/ 8608889 h 12897395"/>
              <a:gd name="connsiteX589" fmla="*/ 11194014 w 12019618"/>
              <a:gd name="connsiteY589" fmla="*/ 8618790 h 12897395"/>
              <a:gd name="connsiteX590" fmla="*/ 11023722 w 12019618"/>
              <a:gd name="connsiteY590" fmla="*/ 8982044 h 12897395"/>
              <a:gd name="connsiteX591" fmla="*/ 10918414 w 12019618"/>
              <a:gd name="connsiteY591" fmla="*/ 9084155 h 12897395"/>
              <a:gd name="connsiteX592" fmla="*/ 10992028 w 12019618"/>
              <a:gd name="connsiteY592" fmla="*/ 9055927 h 12897395"/>
              <a:gd name="connsiteX593" fmla="*/ 10933322 w 12019618"/>
              <a:gd name="connsiteY593" fmla="*/ 9146981 h 12897395"/>
              <a:gd name="connsiteX594" fmla="*/ 11007126 w 12019618"/>
              <a:gd name="connsiteY594" fmla="*/ 9185071 h 12897395"/>
              <a:gd name="connsiteX595" fmla="*/ 10946002 w 12019618"/>
              <a:gd name="connsiteY595" fmla="*/ 9265937 h 12897395"/>
              <a:gd name="connsiteX596" fmla="*/ 11027652 w 12019618"/>
              <a:gd name="connsiteY596" fmla="*/ 9402608 h 12897395"/>
              <a:gd name="connsiteX597" fmla="*/ 10817092 w 12019618"/>
              <a:gd name="connsiteY597" fmla="*/ 9465122 h 12897395"/>
              <a:gd name="connsiteX598" fmla="*/ 10856384 w 12019618"/>
              <a:gd name="connsiteY598" fmla="*/ 9565209 h 12897395"/>
              <a:gd name="connsiteX599" fmla="*/ 10957204 w 12019618"/>
              <a:gd name="connsiteY599" fmla="*/ 9586128 h 12897395"/>
              <a:gd name="connsiteX600" fmla="*/ 10967276 w 12019618"/>
              <a:gd name="connsiteY600" fmla="*/ 9628579 h 12897395"/>
              <a:gd name="connsiteX601" fmla="*/ 10992064 w 12019618"/>
              <a:gd name="connsiteY601" fmla="*/ 9667537 h 12897395"/>
              <a:gd name="connsiteX602" fmla="*/ 10901316 w 12019618"/>
              <a:gd name="connsiteY602" fmla="*/ 9689068 h 12897395"/>
              <a:gd name="connsiteX603" fmla="*/ 10941046 w 12019618"/>
              <a:gd name="connsiteY603" fmla="*/ 9780084 h 12897395"/>
              <a:gd name="connsiteX604" fmla="*/ 10899280 w 12019618"/>
              <a:gd name="connsiteY604" fmla="*/ 9811517 h 12897395"/>
              <a:gd name="connsiteX605" fmla="*/ 10948856 w 12019618"/>
              <a:gd name="connsiteY605" fmla="*/ 9889434 h 12897395"/>
              <a:gd name="connsiteX606" fmla="*/ 10894828 w 12019618"/>
              <a:gd name="connsiteY606" fmla="*/ 9923776 h 12897395"/>
              <a:gd name="connsiteX607" fmla="*/ 10951464 w 12019618"/>
              <a:gd name="connsiteY607" fmla="*/ 9965940 h 12897395"/>
              <a:gd name="connsiteX608" fmla="*/ 10956892 w 12019618"/>
              <a:gd name="connsiteY608" fmla="*/ 10054332 h 12897395"/>
              <a:gd name="connsiteX609" fmla="*/ 10883278 w 12019618"/>
              <a:gd name="connsiteY609" fmla="*/ 10082560 h 12897395"/>
              <a:gd name="connsiteX610" fmla="*/ 10841512 w 12019618"/>
              <a:gd name="connsiteY610" fmla="*/ 10113993 h 12897395"/>
              <a:gd name="connsiteX611" fmla="*/ 10908256 w 12019618"/>
              <a:gd name="connsiteY611" fmla="*/ 10187837 h 12897395"/>
              <a:gd name="connsiteX612" fmla="*/ 10938070 w 12019618"/>
              <a:gd name="connsiteY612" fmla="*/ 10313490 h 12897395"/>
              <a:gd name="connsiteX613" fmla="*/ 10879172 w 12019618"/>
              <a:gd name="connsiteY613" fmla="*/ 10338226 h 12897395"/>
              <a:gd name="connsiteX614" fmla="*/ 10943688 w 12019618"/>
              <a:gd name="connsiteY614" fmla="*/ 10468200 h 12897395"/>
              <a:gd name="connsiteX615" fmla="*/ 10867622 w 12019618"/>
              <a:gd name="connsiteY615" fmla="*/ 10497010 h 12897395"/>
              <a:gd name="connsiteX616" fmla="*/ 10956334 w 12019618"/>
              <a:gd name="connsiteY616" fmla="*/ 10597927 h 12897395"/>
              <a:gd name="connsiteX617" fmla="*/ 10887958 w 12019618"/>
              <a:gd name="connsiteY617" fmla="*/ 10648229 h 12897395"/>
              <a:gd name="connsiteX618" fmla="*/ 10942212 w 12019618"/>
              <a:gd name="connsiteY618" fmla="*/ 10669435 h 12897395"/>
              <a:gd name="connsiteX619" fmla="*/ 10824414 w 12019618"/>
              <a:gd name="connsiteY619" fmla="*/ 10718907 h 12897395"/>
              <a:gd name="connsiteX620" fmla="*/ 10917770 w 12019618"/>
              <a:gd name="connsiteY620" fmla="*/ 10773882 h 12897395"/>
              <a:gd name="connsiteX621" fmla="*/ 10947986 w 12019618"/>
              <a:gd name="connsiteY621" fmla="*/ 10901233 h 12897395"/>
              <a:gd name="connsiteX622" fmla="*/ 10931044 w 12019618"/>
              <a:gd name="connsiteY622" fmla="*/ 10960854 h 12897395"/>
              <a:gd name="connsiteX623" fmla="*/ 10965310 w 12019618"/>
              <a:gd name="connsiteY623" fmla="*/ 10974247 h 12897395"/>
              <a:gd name="connsiteX624" fmla="*/ 10909422 w 12019618"/>
              <a:gd name="connsiteY624" fmla="*/ 11077188 h 12897395"/>
              <a:gd name="connsiteX625" fmla="*/ 10953796 w 12019618"/>
              <a:gd name="connsiteY625" fmla="*/ 11122261 h 12897395"/>
              <a:gd name="connsiteX626" fmla="*/ 10912030 w 12019618"/>
              <a:gd name="connsiteY626" fmla="*/ 11153694 h 12897395"/>
              <a:gd name="connsiteX627" fmla="*/ 10931984 w 12019618"/>
              <a:gd name="connsiteY627" fmla="*/ 11172277 h 12897395"/>
              <a:gd name="connsiteX628" fmla="*/ 10882790 w 12019618"/>
              <a:gd name="connsiteY628" fmla="*/ 11226995 h 12897395"/>
              <a:gd name="connsiteX629" fmla="*/ 10839392 w 12019618"/>
              <a:gd name="connsiteY629" fmla="*/ 11382574 h 12897395"/>
              <a:gd name="connsiteX630" fmla="*/ 10942818 w 12019618"/>
              <a:gd name="connsiteY630" fmla="*/ 11479999 h 12897395"/>
              <a:gd name="connsiteX631" fmla="*/ 10921198 w 12019618"/>
              <a:gd name="connsiteY631" fmla="*/ 11596332 h 12897395"/>
              <a:gd name="connsiteX632" fmla="*/ 10953830 w 12019618"/>
              <a:gd name="connsiteY632" fmla="*/ 11733872 h 12897395"/>
              <a:gd name="connsiteX633" fmla="*/ 10870334 w 12019618"/>
              <a:gd name="connsiteY633" fmla="*/ 11785967 h 12897395"/>
              <a:gd name="connsiteX634" fmla="*/ 11013076 w 12019618"/>
              <a:gd name="connsiteY634" fmla="*/ 11852541 h 12897395"/>
              <a:gd name="connsiteX635" fmla="*/ 10871084 w 12019618"/>
              <a:gd name="connsiteY635" fmla="*/ 11931071 h 12897395"/>
              <a:gd name="connsiteX636" fmla="*/ 10903160 w 12019618"/>
              <a:gd name="connsiteY636" fmla="*/ 11989824 h 12897395"/>
              <a:gd name="connsiteX637" fmla="*/ 10906134 w 12019618"/>
              <a:gd name="connsiteY637" fmla="*/ 12078798 h 12897395"/>
              <a:gd name="connsiteX638" fmla="*/ 10928294 w 12019618"/>
              <a:gd name="connsiteY638" fmla="*/ 12172189 h 12897395"/>
              <a:gd name="connsiteX639" fmla="*/ 10938366 w 12019618"/>
              <a:gd name="connsiteY639" fmla="*/ 12214639 h 12897395"/>
              <a:gd name="connsiteX640" fmla="*/ 10909124 w 12019618"/>
              <a:gd name="connsiteY640" fmla="*/ 12287941 h 12897395"/>
              <a:gd name="connsiteX641" fmla="*/ 10982930 w 12019618"/>
              <a:gd name="connsiteY641" fmla="*/ 12326031 h 12897395"/>
              <a:gd name="connsiteX642" fmla="*/ 10865726 w 12019618"/>
              <a:gd name="connsiteY642" fmla="*/ 12443519 h 12897395"/>
              <a:gd name="connsiteX643" fmla="*/ 10958890 w 12019618"/>
              <a:gd name="connsiteY643" fmla="*/ 12432176 h 12897395"/>
              <a:gd name="connsiteX644" fmla="*/ 10991334 w 12019618"/>
              <a:gd name="connsiteY644" fmla="*/ 12503397 h 12897395"/>
              <a:gd name="connsiteX645" fmla="*/ 10917718 w 12019618"/>
              <a:gd name="connsiteY645" fmla="*/ 12531625 h 12897395"/>
              <a:gd name="connsiteX646" fmla="*/ 10974392 w 12019618"/>
              <a:gd name="connsiteY646" fmla="*/ 12563019 h 12897395"/>
              <a:gd name="connsiteX647" fmla="*/ 10908028 w 12019618"/>
              <a:gd name="connsiteY647" fmla="*/ 12621811 h 12897395"/>
              <a:gd name="connsiteX648" fmla="*/ 10955186 w 12019618"/>
              <a:gd name="connsiteY648" fmla="*/ 12689540 h 12897395"/>
              <a:gd name="connsiteX649" fmla="*/ 10918292 w 12019618"/>
              <a:gd name="connsiteY649" fmla="*/ 12730579 h 12897395"/>
              <a:gd name="connsiteX650" fmla="*/ 10948508 w 12019618"/>
              <a:gd name="connsiteY650" fmla="*/ 12857930 h 12897395"/>
              <a:gd name="connsiteX651" fmla="*/ 10184990 w 12019618"/>
              <a:gd name="connsiteY651" fmla="*/ 12893805 h 12897395"/>
              <a:gd name="connsiteX652" fmla="*/ 7842690 w 12019618"/>
              <a:gd name="connsiteY652" fmla="*/ 12837934 h 12897395"/>
              <a:gd name="connsiteX653" fmla="*/ 7437554 w 12019618"/>
              <a:gd name="connsiteY653" fmla="*/ 12822855 h 12897395"/>
              <a:gd name="connsiteX654" fmla="*/ 7030000 w 12019618"/>
              <a:gd name="connsiteY654" fmla="*/ 12797589 h 12897395"/>
              <a:gd name="connsiteX655" fmla="*/ 5930160 w 12019618"/>
              <a:gd name="connsiteY655" fmla="*/ 12759012 h 12897395"/>
              <a:gd name="connsiteX656" fmla="*/ 5792220 w 12019618"/>
              <a:gd name="connsiteY656" fmla="*/ 12723583 h 12897395"/>
              <a:gd name="connsiteX657" fmla="*/ 3672990 w 12019618"/>
              <a:gd name="connsiteY657" fmla="*/ 12526899 h 12897395"/>
              <a:gd name="connsiteX658" fmla="*/ 3604054 w 12019618"/>
              <a:gd name="connsiteY658" fmla="*/ 12498415 h 12897395"/>
              <a:gd name="connsiteX659" fmla="*/ 3513116 w 12019618"/>
              <a:gd name="connsiteY659" fmla="*/ 12453628 h 12897395"/>
              <a:gd name="connsiteX660" fmla="*/ 2579271 w 12019618"/>
              <a:gd name="connsiteY660" fmla="*/ 12241146 h 12897395"/>
              <a:gd name="connsiteX661" fmla="*/ 2598631 w 12019618"/>
              <a:gd name="connsiteY661" fmla="*/ 12191712 h 12897395"/>
              <a:gd name="connsiteX662" fmla="*/ 2453841 w 12019618"/>
              <a:gd name="connsiteY662" fmla="*/ 12127418 h 12897395"/>
              <a:gd name="connsiteX663" fmla="*/ 2718810 w 12019618"/>
              <a:gd name="connsiteY663" fmla="*/ 12163198 h 12897395"/>
              <a:gd name="connsiteX664" fmla="*/ 3406678 w 12019618"/>
              <a:gd name="connsiteY664" fmla="*/ 12277999 h 12897395"/>
              <a:gd name="connsiteX665" fmla="*/ 3315740 w 12019618"/>
              <a:gd name="connsiteY665" fmla="*/ 12233212 h 12897395"/>
              <a:gd name="connsiteX666" fmla="*/ 2536969 w 12019618"/>
              <a:gd name="connsiteY666" fmla="*/ 12062854 h 12897395"/>
              <a:gd name="connsiteX667" fmla="*/ 2322805 w 12019618"/>
              <a:gd name="connsiteY667" fmla="*/ 11979147 h 12897395"/>
              <a:gd name="connsiteX668" fmla="*/ 2457735 w 12019618"/>
              <a:gd name="connsiteY668" fmla="*/ 11936372 h 12897395"/>
              <a:gd name="connsiteX669" fmla="*/ 2737823 w 12019618"/>
              <a:gd name="connsiteY669" fmla="*/ 11970358 h 12897395"/>
              <a:gd name="connsiteX670" fmla="*/ 3573075 w 12019618"/>
              <a:gd name="connsiteY670" fmla="*/ 12105792 h 12897395"/>
              <a:gd name="connsiteX671" fmla="*/ 4528542 w 12019618"/>
              <a:gd name="connsiteY671" fmla="*/ 12201941 h 12897395"/>
              <a:gd name="connsiteX672" fmla="*/ 4344036 w 12019618"/>
              <a:gd name="connsiteY672" fmla="*/ 12166799 h 12897395"/>
              <a:gd name="connsiteX673" fmla="*/ 3526320 w 12019618"/>
              <a:gd name="connsiteY673" fmla="*/ 12039760 h 12897395"/>
              <a:gd name="connsiteX674" fmla="*/ 2582594 w 12019618"/>
              <a:gd name="connsiteY674" fmla="*/ 11851145 h 12897395"/>
              <a:gd name="connsiteX675" fmla="*/ 2491655 w 12019618"/>
              <a:gd name="connsiteY675" fmla="*/ 11806359 h 12897395"/>
              <a:gd name="connsiteX676" fmla="*/ 2550059 w 12019618"/>
              <a:gd name="connsiteY676" fmla="*/ 11808196 h 12897395"/>
              <a:gd name="connsiteX677" fmla="*/ 2579134 w 12019618"/>
              <a:gd name="connsiteY677" fmla="*/ 11811566 h 12897395"/>
              <a:gd name="connsiteX678" fmla="*/ 2622087 w 12019618"/>
              <a:gd name="connsiteY678" fmla="*/ 11819683 h 12897395"/>
              <a:gd name="connsiteX679" fmla="*/ 2722617 w 12019618"/>
              <a:gd name="connsiteY679" fmla="*/ 11837681 h 12897395"/>
              <a:gd name="connsiteX680" fmla="*/ 2737721 w 12019618"/>
              <a:gd name="connsiteY680" fmla="*/ 11839951 h 12897395"/>
              <a:gd name="connsiteX681" fmla="*/ 2887492 w 12019618"/>
              <a:gd name="connsiteY681" fmla="*/ 11885971 h 12897395"/>
              <a:gd name="connsiteX682" fmla="*/ 3098622 w 12019618"/>
              <a:gd name="connsiteY682" fmla="*/ 11929593 h 12897395"/>
              <a:gd name="connsiteX683" fmla="*/ 3732235 w 12019618"/>
              <a:gd name="connsiteY683" fmla="*/ 12023188 h 12897395"/>
              <a:gd name="connsiteX684" fmla="*/ 3732235 w 12019618"/>
              <a:gd name="connsiteY684" fmla="*/ 12023188 h 12897395"/>
              <a:gd name="connsiteX685" fmla="*/ 2402944 w 12019618"/>
              <a:gd name="connsiteY685" fmla="*/ 11705442 h 12897395"/>
              <a:gd name="connsiteX686" fmla="*/ 2368084 w 12019618"/>
              <a:gd name="connsiteY686" fmla="*/ 11624033 h 12897395"/>
              <a:gd name="connsiteX687" fmla="*/ 2367893 w 12019618"/>
              <a:gd name="connsiteY687" fmla="*/ 11557715 h 12897395"/>
              <a:gd name="connsiteX688" fmla="*/ 2323555 w 12019618"/>
              <a:gd name="connsiteY688" fmla="*/ 11501871 h 12897395"/>
              <a:gd name="connsiteX689" fmla="*/ 2598405 w 12019618"/>
              <a:gd name="connsiteY689" fmla="*/ 11513784 h 12897395"/>
              <a:gd name="connsiteX690" fmla="*/ 2546780 w 12019618"/>
              <a:gd name="connsiteY690" fmla="*/ 11438146 h 12897395"/>
              <a:gd name="connsiteX691" fmla="*/ 2920258 w 12019618"/>
              <a:gd name="connsiteY691" fmla="*/ 11516337 h 12897395"/>
              <a:gd name="connsiteX692" fmla="*/ 2959204 w 12019618"/>
              <a:gd name="connsiteY692" fmla="*/ 11473019 h 12897395"/>
              <a:gd name="connsiteX693" fmla="*/ 2431054 w 12019618"/>
              <a:gd name="connsiteY693" fmla="*/ 11354401 h 12897395"/>
              <a:gd name="connsiteX694" fmla="*/ 2710774 w 12019618"/>
              <a:gd name="connsiteY694" fmla="*/ 11375919 h 12897395"/>
              <a:gd name="connsiteX695" fmla="*/ 2983801 w 12019618"/>
              <a:gd name="connsiteY695" fmla="*/ 11445659 h 12897395"/>
              <a:gd name="connsiteX696" fmla="*/ 3103980 w 12019618"/>
              <a:gd name="connsiteY696" fmla="*/ 11417145 h 12897395"/>
              <a:gd name="connsiteX697" fmla="*/ 1683383 w 12019618"/>
              <a:gd name="connsiteY697" fmla="*/ 11042144 h 12897395"/>
              <a:gd name="connsiteX698" fmla="*/ 1472040 w 12019618"/>
              <a:gd name="connsiteY698" fmla="*/ 10970323 h 12897395"/>
              <a:gd name="connsiteX699" fmla="*/ 1447252 w 12019618"/>
              <a:gd name="connsiteY699" fmla="*/ 10931364 h 12897395"/>
              <a:gd name="connsiteX700" fmla="*/ 1206512 w 12019618"/>
              <a:gd name="connsiteY700" fmla="*/ 10855757 h 12897395"/>
              <a:gd name="connsiteX701" fmla="*/ 1474301 w 12019618"/>
              <a:gd name="connsiteY701" fmla="*/ 10903423 h 12897395"/>
              <a:gd name="connsiteX702" fmla="*/ 1211156 w 12019618"/>
              <a:gd name="connsiteY702" fmla="*/ 10809815 h 12897395"/>
              <a:gd name="connsiteX703" fmla="*/ 967561 w 12019618"/>
              <a:gd name="connsiteY703" fmla="*/ 10733092 h 12897395"/>
              <a:gd name="connsiteX704" fmla="*/ 935521 w 12019618"/>
              <a:gd name="connsiteY704" fmla="*/ 10663569 h 12897395"/>
              <a:gd name="connsiteX705" fmla="*/ 495334 w 12019618"/>
              <a:gd name="connsiteY705" fmla="*/ 10500763 h 12897395"/>
              <a:gd name="connsiteX706" fmla="*/ 824630 w 12019618"/>
              <a:gd name="connsiteY706" fmla="*/ 10600199 h 12897395"/>
              <a:gd name="connsiteX707" fmla="*/ 1043402 w 12019618"/>
              <a:gd name="connsiteY707" fmla="*/ 10648734 h 12897395"/>
              <a:gd name="connsiteX708" fmla="*/ 976693 w 12019618"/>
              <a:gd name="connsiteY708" fmla="*/ 10564119 h 12897395"/>
              <a:gd name="connsiteX709" fmla="*/ 980538 w 12019618"/>
              <a:gd name="connsiteY709" fmla="*/ 10566020 h 12897395"/>
              <a:gd name="connsiteX710" fmla="*/ 1013779 w 12019618"/>
              <a:gd name="connsiteY710" fmla="*/ 10589399 h 12897395"/>
              <a:gd name="connsiteX711" fmla="*/ 1000906 w 12019618"/>
              <a:gd name="connsiteY711" fmla="*/ 10576087 h 12897395"/>
              <a:gd name="connsiteX712" fmla="*/ 980538 w 12019618"/>
              <a:gd name="connsiteY712" fmla="*/ 10566020 h 12897395"/>
              <a:gd name="connsiteX713" fmla="*/ 979962 w 12019618"/>
              <a:gd name="connsiteY713" fmla="*/ 10565614 h 12897395"/>
              <a:gd name="connsiteX714" fmla="*/ 976693 w 12019618"/>
              <a:gd name="connsiteY714" fmla="*/ 10564119 h 12897395"/>
              <a:gd name="connsiteX715" fmla="*/ 514503 w 12019618"/>
              <a:gd name="connsiteY715" fmla="*/ 10385012 h 12897395"/>
              <a:gd name="connsiteX716" fmla="*/ 379226 w 12019618"/>
              <a:gd name="connsiteY716" fmla="*/ 10284381 h 12897395"/>
              <a:gd name="connsiteX717" fmla="*/ 253238 w 12019618"/>
              <a:gd name="connsiteY717" fmla="*/ 10091867 h 12897395"/>
              <a:gd name="connsiteX718" fmla="*/ 361500 w 12019618"/>
              <a:gd name="connsiteY718" fmla="*/ 10209669 h 12897395"/>
              <a:gd name="connsiteX719" fmla="*/ 418850 w 12019618"/>
              <a:gd name="connsiteY719" fmla="*/ 10184207 h 12897395"/>
              <a:gd name="connsiteX720" fmla="*/ 433697 w 12019618"/>
              <a:gd name="connsiteY720" fmla="*/ 10181682 h 12897395"/>
              <a:gd name="connsiteX721" fmla="*/ 439950 w 12019618"/>
              <a:gd name="connsiteY721" fmla="*/ 10185787 h 12897395"/>
              <a:gd name="connsiteX722" fmla="*/ 521218 w 12019618"/>
              <a:gd name="connsiteY722" fmla="*/ 10205851 h 12897395"/>
              <a:gd name="connsiteX723" fmla="*/ 400657 w 12019618"/>
              <a:gd name="connsiteY723" fmla="*/ 10101730 h 12897395"/>
              <a:gd name="connsiteX724" fmla="*/ 380513 w 12019618"/>
              <a:gd name="connsiteY724" fmla="*/ 10016829 h 12897395"/>
              <a:gd name="connsiteX725" fmla="*/ 409945 w 12019618"/>
              <a:gd name="connsiteY725" fmla="*/ 10009846 h 12897395"/>
              <a:gd name="connsiteX726" fmla="*/ 244643 w 12019618"/>
              <a:gd name="connsiteY726" fmla="*/ 9848183 h 12897395"/>
              <a:gd name="connsiteX727" fmla="*/ 259168 w 12019618"/>
              <a:gd name="connsiteY727" fmla="*/ 9778373 h 12897395"/>
              <a:gd name="connsiteX728" fmla="*/ 212412 w 12019618"/>
              <a:gd name="connsiteY728" fmla="*/ 9712342 h 12897395"/>
              <a:gd name="connsiteX729" fmla="*/ 347498 w 12019618"/>
              <a:gd name="connsiteY729" fmla="*/ 9746654 h 12897395"/>
              <a:gd name="connsiteX730" fmla="*/ 147895 w 12019618"/>
              <a:gd name="connsiteY730" fmla="*/ 9582368 h 12897395"/>
              <a:gd name="connsiteX731" fmla="*/ 59374 w 12019618"/>
              <a:gd name="connsiteY731" fmla="*/ 9547769 h 12897395"/>
              <a:gd name="connsiteX732" fmla="*/ 129 w 12019618"/>
              <a:gd name="connsiteY732" fmla="*/ 9429099 h 12897395"/>
              <a:gd name="connsiteX733" fmla="*/ 102984 w 12019618"/>
              <a:gd name="connsiteY733" fmla="*/ 9327571 h 12897395"/>
              <a:gd name="connsiteX734" fmla="*/ 53409 w 12019618"/>
              <a:gd name="connsiteY734" fmla="*/ 9249653 h 12897395"/>
              <a:gd name="connsiteX735" fmla="*/ 168004 w 12019618"/>
              <a:gd name="connsiteY735" fmla="*/ 9055658 h 12897395"/>
              <a:gd name="connsiteX736" fmla="*/ 132763 w 12019618"/>
              <a:gd name="connsiteY736" fmla="*/ 8841613 h 12897395"/>
              <a:gd name="connsiteX737" fmla="*/ 240488 w 12019618"/>
              <a:gd name="connsiteY737" fmla="*/ 8749690 h 12897395"/>
              <a:gd name="connsiteX738" fmla="*/ 54314 w 12019618"/>
              <a:gd name="connsiteY738" fmla="*/ 8849465 h 12897395"/>
              <a:gd name="connsiteX739" fmla="*/ 232833 w 12019618"/>
              <a:gd name="connsiteY739" fmla="*/ 8717428 h 12897395"/>
              <a:gd name="connsiteX740" fmla="*/ 165898 w 12019618"/>
              <a:gd name="connsiteY740" fmla="*/ 8577266 h 12897395"/>
              <a:gd name="connsiteX741" fmla="*/ 412257 w 12019618"/>
              <a:gd name="connsiteY741" fmla="*/ 8185203 h 12897395"/>
              <a:gd name="connsiteX742" fmla="*/ 355204 w 12019618"/>
              <a:gd name="connsiteY742" fmla="*/ 8021174 h 12897395"/>
              <a:gd name="connsiteX743" fmla="*/ 475227 w 12019618"/>
              <a:gd name="connsiteY743" fmla="*/ 7915571 h 12897395"/>
              <a:gd name="connsiteX744" fmla="*/ 670689 w 12019618"/>
              <a:gd name="connsiteY744" fmla="*/ 7723912 h 12897395"/>
              <a:gd name="connsiteX745" fmla="*/ 670689 w 12019618"/>
              <a:gd name="connsiteY745" fmla="*/ 7723912 h 12897395"/>
              <a:gd name="connsiteX746" fmla="*/ 619290 w 12019618"/>
              <a:gd name="connsiteY746" fmla="*/ 7703823 h 12897395"/>
              <a:gd name="connsiteX747" fmla="*/ 564653 w 12019618"/>
              <a:gd name="connsiteY747" fmla="*/ 7549981 h 12897395"/>
              <a:gd name="connsiteX748" fmla="*/ 606800 w 12019618"/>
              <a:gd name="connsiteY748" fmla="*/ 7651185 h 12897395"/>
              <a:gd name="connsiteX749" fmla="*/ 512851 w 12019618"/>
              <a:gd name="connsiteY749" fmla="*/ 7528194 h 12897395"/>
              <a:gd name="connsiteX750" fmla="*/ 850898 w 12019618"/>
              <a:gd name="connsiteY750" fmla="*/ 7326022 h 12897395"/>
              <a:gd name="connsiteX751" fmla="*/ 869876 w 12019618"/>
              <a:gd name="connsiteY751" fmla="*/ 7143952 h 12897395"/>
              <a:gd name="connsiteX752" fmla="*/ 749697 w 12019618"/>
              <a:gd name="connsiteY752" fmla="*/ 7172467 h 12897395"/>
              <a:gd name="connsiteX753" fmla="*/ 845088 w 12019618"/>
              <a:gd name="connsiteY753" fmla="*/ 7104993 h 12897395"/>
              <a:gd name="connsiteX754" fmla="*/ 835016 w 12019618"/>
              <a:gd name="connsiteY754" fmla="*/ 7062543 h 12897395"/>
              <a:gd name="connsiteX755" fmla="*/ 906213 w 12019618"/>
              <a:gd name="connsiteY755" fmla="*/ 7024127 h 12897395"/>
              <a:gd name="connsiteX756" fmla="*/ 810228 w 12019618"/>
              <a:gd name="connsiteY756" fmla="*/ 7023585 h 12897395"/>
              <a:gd name="connsiteX757" fmla="*/ 550440 w 12019618"/>
              <a:gd name="connsiteY757" fmla="*/ 7151587 h 12897395"/>
              <a:gd name="connsiteX758" fmla="*/ 805203 w 12019618"/>
              <a:gd name="connsiteY758" fmla="*/ 6936890 h 12897395"/>
              <a:gd name="connsiteX759" fmla="*/ 760462 w 12019618"/>
              <a:gd name="connsiteY759" fmla="*/ 6879349 h 12897395"/>
              <a:gd name="connsiteX760" fmla="*/ 973459 w 12019618"/>
              <a:gd name="connsiteY760" fmla="*/ 6696085 h 12897395"/>
              <a:gd name="connsiteX761" fmla="*/ 995236 w 12019618"/>
              <a:gd name="connsiteY761" fmla="*/ 6656840 h 12897395"/>
              <a:gd name="connsiteX762" fmla="*/ 789512 w 12019618"/>
              <a:gd name="connsiteY762" fmla="*/ 6739729 h 12897395"/>
              <a:gd name="connsiteX763" fmla="*/ 1019678 w 12019618"/>
              <a:gd name="connsiteY763" fmla="*/ 6552393 h 12897395"/>
              <a:gd name="connsiteX764" fmla="*/ 1104997 w 12019618"/>
              <a:gd name="connsiteY764" fmla="*/ 6442469 h 12897395"/>
              <a:gd name="connsiteX765" fmla="*/ 1332901 w 12019618"/>
              <a:gd name="connsiteY765" fmla="*/ 6322032 h 12897395"/>
              <a:gd name="connsiteX766" fmla="*/ 1823392 w 12019618"/>
              <a:gd name="connsiteY766" fmla="*/ 6216416 h 12897395"/>
              <a:gd name="connsiteX767" fmla="*/ 2480627 w 12019618"/>
              <a:gd name="connsiteY767" fmla="*/ 6082001 h 12897395"/>
              <a:gd name="connsiteX768" fmla="*/ 2367721 w 12019618"/>
              <a:gd name="connsiteY768" fmla="*/ 6010141 h 12897395"/>
              <a:gd name="connsiteX769" fmla="*/ 2411904 w 12019618"/>
              <a:gd name="connsiteY769" fmla="*/ 5988897 h 12897395"/>
              <a:gd name="connsiteX770" fmla="*/ 2286296 w 12019618"/>
              <a:gd name="connsiteY770" fmla="*/ 5929018 h 12897395"/>
              <a:gd name="connsiteX771" fmla="*/ 2327836 w 12019618"/>
              <a:gd name="connsiteY771" fmla="*/ 5842037 h 12897395"/>
              <a:gd name="connsiteX772" fmla="*/ 2327836 w 12019618"/>
              <a:gd name="connsiteY772" fmla="*/ 5842037 h 12897395"/>
              <a:gd name="connsiteX773" fmla="*/ 2305465 w 12019618"/>
              <a:gd name="connsiteY773" fmla="*/ 5813267 h 12897395"/>
              <a:gd name="connsiteX774" fmla="*/ 2491795 w 12019618"/>
              <a:gd name="connsiteY774" fmla="*/ 5790580 h 12897395"/>
              <a:gd name="connsiteX775" fmla="*/ 2486960 w 12019618"/>
              <a:gd name="connsiteY775" fmla="*/ 5770205 h 12897395"/>
              <a:gd name="connsiteX776" fmla="*/ 2567862 w 12019618"/>
              <a:gd name="connsiteY776" fmla="*/ 5761771 h 12897395"/>
              <a:gd name="connsiteX777" fmla="*/ 2430133 w 12019618"/>
              <a:gd name="connsiteY777" fmla="*/ 5661723 h 12897395"/>
              <a:gd name="connsiteX778" fmla="*/ 2525715 w 12019618"/>
              <a:gd name="connsiteY778" fmla="*/ 5660568 h 12897395"/>
              <a:gd name="connsiteX779" fmla="*/ 2471304 w 12019618"/>
              <a:gd name="connsiteY779" fmla="*/ 5562274 h 12897395"/>
              <a:gd name="connsiteX780" fmla="*/ 2287011 w 12019618"/>
              <a:gd name="connsiteY780" fmla="*/ 5462512 h 12897395"/>
              <a:gd name="connsiteX781" fmla="*/ 2389654 w 12019618"/>
              <a:gd name="connsiteY781" fmla="*/ 5425604 h 12897395"/>
              <a:gd name="connsiteX782" fmla="*/ 2342898 w 12019618"/>
              <a:gd name="connsiteY782" fmla="*/ 5359572 h 12897395"/>
              <a:gd name="connsiteX783" fmla="*/ 2300942 w 12019618"/>
              <a:gd name="connsiteY783" fmla="*/ 5324687 h 12897395"/>
              <a:gd name="connsiteX784" fmla="*/ 2286036 w 12019618"/>
              <a:gd name="connsiteY784" fmla="*/ 5261860 h 12897395"/>
              <a:gd name="connsiteX785" fmla="*/ 2248949 w 12019618"/>
              <a:gd name="connsiteY785" fmla="*/ 5236582 h 12897395"/>
              <a:gd name="connsiteX786" fmla="*/ 2307848 w 12019618"/>
              <a:gd name="connsiteY786" fmla="*/ 5211845 h 12897395"/>
              <a:gd name="connsiteX787" fmla="*/ 2270571 w 12019618"/>
              <a:gd name="connsiteY787" fmla="*/ 5120247 h 12897395"/>
              <a:gd name="connsiteX788" fmla="*/ 2361318 w 12019618"/>
              <a:gd name="connsiteY788" fmla="*/ 5098716 h 12897395"/>
              <a:gd name="connsiteX789" fmla="*/ 2343994 w 12019618"/>
              <a:gd name="connsiteY789" fmla="*/ 5025702 h 12897395"/>
              <a:gd name="connsiteX790" fmla="*/ 2405310 w 12019618"/>
              <a:gd name="connsiteY790" fmla="*/ 5011154 h 12897395"/>
              <a:gd name="connsiteX791" fmla="*/ 2405119 w 12019618"/>
              <a:gd name="connsiteY791" fmla="*/ 4944835 h 12897395"/>
              <a:gd name="connsiteX792" fmla="*/ 2346788 w 12019618"/>
              <a:gd name="connsiteY792" fmla="*/ 4901673 h 12897395"/>
              <a:gd name="connsiteX793" fmla="*/ 2340765 w 12019618"/>
              <a:gd name="connsiteY793" fmla="*/ 4879708 h 12897395"/>
              <a:gd name="connsiteX794" fmla="*/ 2344026 w 12019618"/>
              <a:gd name="connsiteY794" fmla="*/ 4879796 h 12897395"/>
              <a:gd name="connsiteX795" fmla="*/ 2382367 w 12019618"/>
              <a:gd name="connsiteY795" fmla="*/ 4783429 h 12897395"/>
              <a:gd name="connsiteX796" fmla="*/ 2399309 w 12019618"/>
              <a:gd name="connsiteY796" fmla="*/ 4723807 h 12897395"/>
              <a:gd name="connsiteX797" fmla="*/ 2376748 w 12019618"/>
              <a:gd name="connsiteY797" fmla="*/ 4628718 h 12897395"/>
              <a:gd name="connsiteX798" fmla="*/ 2502893 w 12019618"/>
              <a:gd name="connsiteY798" fmla="*/ 4275940 h 12897395"/>
              <a:gd name="connsiteX799" fmla="*/ 2463792 w 12019618"/>
              <a:gd name="connsiteY799" fmla="*/ 4242171 h 12897395"/>
              <a:gd name="connsiteX800" fmla="*/ 2507940 w 12019618"/>
              <a:gd name="connsiteY800" fmla="*/ 4231696 h 12897395"/>
              <a:gd name="connsiteX801" fmla="*/ 2460781 w 12019618"/>
              <a:gd name="connsiteY801" fmla="*/ 4163966 h 12897395"/>
              <a:gd name="connsiteX802" fmla="*/ 2428551 w 12019618"/>
              <a:gd name="connsiteY802" fmla="*/ 4028126 h 12897395"/>
              <a:gd name="connsiteX803" fmla="*/ 2386036 w 12019618"/>
              <a:gd name="connsiteY803" fmla="*/ 3914454 h 12897395"/>
              <a:gd name="connsiteX804" fmla="*/ 2545563 w 12019618"/>
              <a:gd name="connsiteY804" fmla="*/ 3844319 h 12897395"/>
              <a:gd name="connsiteX805" fmla="*/ 2547599 w 12019618"/>
              <a:gd name="connsiteY805" fmla="*/ 3721871 h 12897395"/>
              <a:gd name="connsiteX806" fmla="*/ 2636120 w 12019618"/>
              <a:gd name="connsiteY806" fmla="*/ 3756470 h 12897395"/>
              <a:gd name="connsiteX807" fmla="*/ 2580926 w 12019618"/>
              <a:gd name="connsiteY807" fmla="*/ 3523842 h 12897395"/>
              <a:gd name="connsiteX808" fmla="*/ 2619680 w 12019618"/>
              <a:gd name="connsiteY808" fmla="*/ 3414205 h 12897395"/>
              <a:gd name="connsiteX809" fmla="*/ 2449353 w 12019618"/>
              <a:gd name="connsiteY809" fmla="*/ 3165847 h 12897395"/>
              <a:gd name="connsiteX810" fmla="*/ 2625073 w 12019618"/>
              <a:gd name="connsiteY810" fmla="*/ 2890987 h 12897395"/>
              <a:gd name="connsiteX811" fmla="*/ 2661220 w 12019618"/>
              <a:gd name="connsiteY811" fmla="*/ 2704844 h 12897395"/>
              <a:gd name="connsiteX812" fmla="*/ 2612202 w 12019618"/>
              <a:gd name="connsiteY812" fmla="*/ 2705712 h 12897395"/>
              <a:gd name="connsiteX813" fmla="*/ 2625978 w 12019618"/>
              <a:gd name="connsiteY813" fmla="*/ 2490799 h 12897395"/>
              <a:gd name="connsiteX814" fmla="*/ 2571378 w 12019618"/>
              <a:gd name="connsiteY814" fmla="*/ 2326187 h 12897395"/>
              <a:gd name="connsiteX815" fmla="*/ 2668437 w 12019618"/>
              <a:gd name="connsiteY815" fmla="*/ 2123797 h 12897395"/>
              <a:gd name="connsiteX816" fmla="*/ 2599678 w 12019618"/>
              <a:gd name="connsiteY816" fmla="*/ 2041464 h 12897395"/>
              <a:gd name="connsiteX817" fmla="*/ 2738468 w 12019618"/>
              <a:gd name="connsiteY817" fmla="*/ 1818411 h 12897395"/>
              <a:gd name="connsiteX818" fmla="*/ 3370569 w 12019618"/>
              <a:gd name="connsiteY818" fmla="*/ 1501630 h 12897395"/>
              <a:gd name="connsiteX819" fmla="*/ 4030659 w 12019618"/>
              <a:gd name="connsiteY819" fmla="*/ 1368330 h 12897395"/>
              <a:gd name="connsiteX820" fmla="*/ 4113943 w 12019618"/>
              <a:gd name="connsiteY820" fmla="*/ 1380855 h 12897395"/>
              <a:gd name="connsiteX821" fmla="*/ 4663890 w 12019618"/>
              <a:gd name="connsiteY821" fmla="*/ 1329290 h 12897395"/>
              <a:gd name="connsiteX822" fmla="*/ 5407420 w 12019618"/>
              <a:gd name="connsiteY822" fmla="*/ 1285602 h 12897395"/>
              <a:gd name="connsiteX823" fmla="*/ 7613848 w 12019618"/>
              <a:gd name="connsiteY823" fmla="*/ 1172827 h 12897395"/>
              <a:gd name="connsiteX824" fmla="*/ 8578412 w 12019618"/>
              <a:gd name="connsiteY824" fmla="*/ 1110774 h 12897395"/>
              <a:gd name="connsiteX825" fmla="*/ 10583380 w 12019618"/>
              <a:gd name="connsiteY825" fmla="*/ 902311 h 12897395"/>
              <a:gd name="connsiteX826" fmla="*/ 10779434 w 12019618"/>
              <a:gd name="connsiteY826" fmla="*/ 778669 h 12897395"/>
              <a:gd name="connsiteX827" fmla="*/ 10822486 w 12019618"/>
              <a:gd name="connsiteY827" fmla="*/ 479684 h 12897395"/>
              <a:gd name="connsiteX828" fmla="*/ 10846872 w 12019618"/>
              <a:gd name="connsiteY828" fmla="*/ 516945 h 12897395"/>
              <a:gd name="connsiteX829" fmla="*/ 10900150 w 12019618"/>
              <a:gd name="connsiteY829" fmla="*/ 337499 h 12897395"/>
              <a:gd name="connsiteX830" fmla="*/ 10890482 w 12019618"/>
              <a:gd name="connsiteY830" fmla="*/ 296746 h 12897395"/>
              <a:gd name="connsiteX831" fmla="*/ 11030056 w 12019618"/>
              <a:gd name="connsiteY831" fmla="*/ 208028 h 12897395"/>
              <a:gd name="connsiteX832" fmla="*/ 11030246 w 12019618"/>
              <a:gd name="connsiteY832" fmla="*/ 274346 h 12897395"/>
              <a:gd name="connsiteX833" fmla="*/ 11093788 w 12019618"/>
              <a:gd name="connsiteY833" fmla="*/ 203668 h 12897395"/>
              <a:gd name="connsiteX834" fmla="*/ 11096206 w 12019618"/>
              <a:gd name="connsiteY834" fmla="*/ 213856 h 12897395"/>
              <a:gd name="connsiteX835" fmla="*/ 11101734 w 12019618"/>
              <a:gd name="connsiteY835" fmla="*/ 198618 h 12897395"/>
              <a:gd name="connsiteX836" fmla="*/ 11107296 w 12019618"/>
              <a:gd name="connsiteY836" fmla="*/ 195082 h 12897395"/>
              <a:gd name="connsiteX837" fmla="*/ 11120804 w 12019618"/>
              <a:gd name="connsiteY837" fmla="*/ 186497 h 12897395"/>
              <a:gd name="connsiteX838" fmla="*/ 11191406 w 12019618"/>
              <a:gd name="connsiteY838" fmla="*/ 80064 h 12897395"/>
              <a:gd name="connsiteX839" fmla="*/ 11193824 w 12019618"/>
              <a:gd name="connsiteY839" fmla="*/ 90253 h 12897395"/>
              <a:gd name="connsiteX840" fmla="*/ 11291668 w 12019618"/>
              <a:gd name="connsiteY840" fmla="*/ 22197 h 12897395"/>
              <a:gd name="connsiteX841" fmla="*/ 11302298 w 12019618"/>
              <a:gd name="connsiteY841" fmla="*/ 143434 h 12897395"/>
              <a:gd name="connsiteX842" fmla="*/ 11444800 w 12019618"/>
              <a:gd name="connsiteY842" fmla="*/ 1653 h 12897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</a:cxnLst>
            <a:rect l="l" t="t" r="r" b="b"/>
            <a:pathLst>
              <a:path w="12019618" h="12897395">
                <a:moveTo>
                  <a:pt x="3661677" y="12520167"/>
                </a:moveTo>
                <a:cubicBezTo>
                  <a:pt x="3667498" y="12520131"/>
                  <a:pt x="3671781" y="12521805"/>
                  <a:pt x="3672990" y="12526899"/>
                </a:cubicBezTo>
                <a:cubicBezTo>
                  <a:pt x="3658274" y="12530391"/>
                  <a:pt x="3643558" y="12533882"/>
                  <a:pt x="3641141" y="12523694"/>
                </a:cubicBezTo>
                <a:cubicBezTo>
                  <a:pt x="3648499" y="12521949"/>
                  <a:pt x="3655856" y="12520203"/>
                  <a:pt x="3661677" y="12520167"/>
                </a:cubicBezTo>
                <a:close/>
                <a:moveTo>
                  <a:pt x="3629828" y="12516962"/>
                </a:moveTo>
                <a:cubicBezTo>
                  <a:pt x="3635649" y="12516926"/>
                  <a:pt x="3639932" y="12518600"/>
                  <a:pt x="3641141" y="12523694"/>
                </a:cubicBezTo>
                <a:cubicBezTo>
                  <a:pt x="3626425" y="12527186"/>
                  <a:pt x="3611709" y="12530677"/>
                  <a:pt x="3609292" y="12520489"/>
                </a:cubicBezTo>
                <a:cubicBezTo>
                  <a:pt x="3616650" y="12518743"/>
                  <a:pt x="3624008" y="12516997"/>
                  <a:pt x="3629828" y="12516962"/>
                </a:cubicBezTo>
                <a:close/>
                <a:moveTo>
                  <a:pt x="3603426" y="12512225"/>
                </a:moveTo>
                <a:lnTo>
                  <a:pt x="3605461" y="12515092"/>
                </a:lnTo>
                <a:cubicBezTo>
                  <a:pt x="3607590" y="12518090"/>
                  <a:pt x="3609292" y="12520489"/>
                  <a:pt x="3609292" y="12520489"/>
                </a:cubicBezTo>
                <a:close/>
                <a:moveTo>
                  <a:pt x="3597800" y="12504299"/>
                </a:moveTo>
                <a:lnTo>
                  <a:pt x="3603426" y="12512225"/>
                </a:lnTo>
                <a:lnTo>
                  <a:pt x="3599077" y="12506098"/>
                </a:lnTo>
                <a:cubicBezTo>
                  <a:pt x="3597374" y="12503699"/>
                  <a:pt x="3596523" y="12502500"/>
                  <a:pt x="3597800" y="12504299"/>
                </a:cubicBezTo>
                <a:close/>
                <a:moveTo>
                  <a:pt x="6322874" y="12228839"/>
                </a:moveTo>
                <a:cubicBezTo>
                  <a:pt x="6310670" y="12227391"/>
                  <a:pt x="6288888" y="12229084"/>
                  <a:pt x="6254552" y="12237231"/>
                </a:cubicBezTo>
                <a:cubicBezTo>
                  <a:pt x="6237418" y="12230535"/>
                  <a:pt x="6205166" y="12225632"/>
                  <a:pt x="6173282" y="12233197"/>
                </a:cubicBezTo>
                <a:cubicBezTo>
                  <a:pt x="6193236" y="12251779"/>
                  <a:pt x="6212822" y="12257894"/>
                  <a:pt x="6254552" y="12237231"/>
                </a:cubicBezTo>
                <a:cubicBezTo>
                  <a:pt x="6309904" y="12265798"/>
                  <a:pt x="6359486" y="12233184"/>
                  <a:pt x="6322874" y="12228839"/>
                </a:cubicBezTo>
                <a:close/>
                <a:moveTo>
                  <a:pt x="6097604" y="12225089"/>
                </a:moveTo>
                <a:cubicBezTo>
                  <a:pt x="6099334" y="12223166"/>
                  <a:pt x="6092416" y="12230860"/>
                  <a:pt x="6092416" y="12230860"/>
                </a:cubicBezTo>
                <a:cubicBezTo>
                  <a:pt x="6095490" y="12227440"/>
                  <a:pt x="6097028" y="12225730"/>
                  <a:pt x="6097604" y="12225089"/>
                </a:cubicBezTo>
                <a:close/>
                <a:moveTo>
                  <a:pt x="6069494" y="12220241"/>
                </a:moveTo>
                <a:cubicBezTo>
                  <a:pt x="6072122" y="12219029"/>
                  <a:pt x="6070370" y="12219837"/>
                  <a:pt x="6066868" y="12221452"/>
                </a:cubicBezTo>
                <a:lnTo>
                  <a:pt x="6063362" y="12223069"/>
                </a:lnTo>
                <a:lnTo>
                  <a:pt x="6061942" y="12223725"/>
                </a:lnTo>
                <a:cubicBezTo>
                  <a:pt x="6058112" y="12225492"/>
                  <a:pt x="6052858" y="12227916"/>
                  <a:pt x="6045852" y="12231147"/>
                </a:cubicBezTo>
                <a:cubicBezTo>
                  <a:pt x="6045852" y="12231147"/>
                  <a:pt x="6049354" y="12229531"/>
                  <a:pt x="6053732" y="12227512"/>
                </a:cubicBezTo>
                <a:lnTo>
                  <a:pt x="6063362" y="12223069"/>
                </a:lnTo>
                <a:close/>
                <a:moveTo>
                  <a:pt x="5930472" y="12212432"/>
                </a:moveTo>
                <a:cubicBezTo>
                  <a:pt x="5926190" y="12213045"/>
                  <a:pt x="5920510" y="12214701"/>
                  <a:pt x="5913148" y="12217793"/>
                </a:cubicBezTo>
                <a:cubicBezTo>
                  <a:pt x="5913148" y="12217793"/>
                  <a:pt x="5896014" y="12211096"/>
                  <a:pt x="5881300" y="12214588"/>
                </a:cubicBezTo>
                <a:cubicBezTo>
                  <a:pt x="5883716" y="12224776"/>
                  <a:pt x="5886134" y="12234964"/>
                  <a:pt x="5913148" y="12217793"/>
                </a:cubicBezTo>
                <a:cubicBezTo>
                  <a:pt x="5921962" y="12254937"/>
                  <a:pt x="5960446" y="12208140"/>
                  <a:pt x="5930472" y="12212432"/>
                </a:cubicBezTo>
                <a:close/>
                <a:moveTo>
                  <a:pt x="5775860" y="12200987"/>
                </a:moveTo>
                <a:cubicBezTo>
                  <a:pt x="5778622" y="12199827"/>
                  <a:pt x="5776780" y="12200600"/>
                  <a:pt x="5773100" y="12202146"/>
                </a:cubicBezTo>
                <a:lnTo>
                  <a:pt x="5768976" y="12203878"/>
                </a:lnTo>
                <a:lnTo>
                  <a:pt x="5767922" y="12204320"/>
                </a:lnTo>
                <a:cubicBezTo>
                  <a:pt x="5763896" y="12206011"/>
                  <a:pt x="5758374" y="12208330"/>
                  <a:pt x="5751012" y="12211422"/>
                </a:cubicBezTo>
                <a:cubicBezTo>
                  <a:pt x="5751012" y="12211422"/>
                  <a:pt x="5754694" y="12209876"/>
                  <a:pt x="5759294" y="12207944"/>
                </a:cubicBezTo>
                <a:lnTo>
                  <a:pt x="5768976" y="12203878"/>
                </a:lnTo>
                <a:close/>
                <a:moveTo>
                  <a:pt x="4693728" y="12196602"/>
                </a:moveTo>
                <a:cubicBezTo>
                  <a:pt x="4687856" y="12196426"/>
                  <a:pt x="4680498" y="12198172"/>
                  <a:pt x="4673140" y="12199917"/>
                </a:cubicBezTo>
                <a:cubicBezTo>
                  <a:pt x="4675960" y="12211803"/>
                  <a:pt x="4690676" y="12208312"/>
                  <a:pt x="4705392" y="12204820"/>
                </a:cubicBezTo>
                <a:cubicBezTo>
                  <a:pt x="4715062" y="12245572"/>
                  <a:pt x="4778604" y="12174894"/>
                  <a:pt x="4705392" y="12204820"/>
                </a:cubicBezTo>
                <a:cubicBezTo>
                  <a:pt x="4703982" y="12198877"/>
                  <a:pt x="4699598" y="12196779"/>
                  <a:pt x="4693728" y="12196602"/>
                </a:cubicBezTo>
                <a:close/>
                <a:moveTo>
                  <a:pt x="5370766" y="12172950"/>
                </a:moveTo>
                <a:cubicBezTo>
                  <a:pt x="5360654" y="12174005"/>
                  <a:pt x="5349608" y="12179316"/>
                  <a:pt x="5343458" y="12186155"/>
                </a:cubicBezTo>
                <a:cubicBezTo>
                  <a:pt x="5345876" y="12196344"/>
                  <a:pt x="5375308" y="12189360"/>
                  <a:pt x="5392476" y="12185287"/>
                </a:cubicBezTo>
                <a:cubicBezTo>
                  <a:pt x="5394894" y="12195475"/>
                  <a:pt x="5409608" y="12191984"/>
                  <a:pt x="5424324" y="12188492"/>
                </a:cubicBezTo>
                <a:cubicBezTo>
                  <a:pt x="5441860" y="12196886"/>
                  <a:pt x="5441860" y="12196886"/>
                  <a:pt x="5473746" y="12189321"/>
                </a:cubicBezTo>
                <a:cubicBezTo>
                  <a:pt x="5476162" y="12199509"/>
                  <a:pt x="5490878" y="12196018"/>
                  <a:pt x="5505594" y="12192526"/>
                </a:cubicBezTo>
                <a:cubicBezTo>
                  <a:pt x="5512846" y="12223091"/>
                  <a:pt x="5579208" y="12164299"/>
                  <a:pt x="5505594" y="12192526"/>
                </a:cubicBezTo>
                <a:cubicBezTo>
                  <a:pt x="5503176" y="12182338"/>
                  <a:pt x="5488460" y="12185830"/>
                  <a:pt x="5473746" y="12189321"/>
                </a:cubicBezTo>
                <a:cubicBezTo>
                  <a:pt x="5453756" y="12181509"/>
                  <a:pt x="5453756" y="12181509"/>
                  <a:pt x="5424324" y="12188492"/>
                </a:cubicBezTo>
                <a:cubicBezTo>
                  <a:pt x="5421908" y="12178304"/>
                  <a:pt x="5407192" y="12181795"/>
                  <a:pt x="5392476" y="12185287"/>
                </a:cubicBezTo>
                <a:cubicBezTo>
                  <a:pt x="5390060" y="12175099"/>
                  <a:pt x="5380880" y="12171896"/>
                  <a:pt x="5370766" y="12172950"/>
                </a:cubicBezTo>
                <a:close/>
                <a:moveTo>
                  <a:pt x="4942536" y="12137316"/>
                </a:moveTo>
                <a:cubicBezTo>
                  <a:pt x="4919516" y="12137537"/>
                  <a:pt x="4894518" y="12139321"/>
                  <a:pt x="4866934" y="12143175"/>
                </a:cubicBezTo>
                <a:cubicBezTo>
                  <a:pt x="4950620" y="12157398"/>
                  <a:pt x="5019188" y="12173414"/>
                  <a:pt x="5112756" y="12163768"/>
                </a:cubicBezTo>
                <a:cubicBezTo>
                  <a:pt x="5115172" y="12173957"/>
                  <a:pt x="5129888" y="12170465"/>
                  <a:pt x="5147058" y="12166392"/>
                </a:cubicBezTo>
                <a:cubicBezTo>
                  <a:pt x="5164190" y="12173088"/>
                  <a:pt x="5164190" y="12173088"/>
                  <a:pt x="5193622" y="12166105"/>
                </a:cubicBezTo>
                <a:cubicBezTo>
                  <a:pt x="5196040" y="12176293"/>
                  <a:pt x="5210754" y="12172801"/>
                  <a:pt x="5227924" y="12168728"/>
                </a:cubicBezTo>
                <a:cubicBezTo>
                  <a:pt x="5230340" y="12178916"/>
                  <a:pt x="5245056" y="12175424"/>
                  <a:pt x="5259772" y="12171933"/>
                </a:cubicBezTo>
                <a:cubicBezTo>
                  <a:pt x="5269844" y="12214383"/>
                  <a:pt x="5333386" y="12143705"/>
                  <a:pt x="5259772" y="12171933"/>
                </a:cubicBezTo>
                <a:cubicBezTo>
                  <a:pt x="5257354" y="12161745"/>
                  <a:pt x="5242640" y="12165236"/>
                  <a:pt x="5227924" y="12168728"/>
                </a:cubicBezTo>
                <a:cubicBezTo>
                  <a:pt x="5225506" y="12158540"/>
                  <a:pt x="5208338" y="12162613"/>
                  <a:pt x="5193622" y="12166105"/>
                </a:cubicBezTo>
                <a:cubicBezTo>
                  <a:pt x="5176490" y="12159408"/>
                  <a:pt x="5176490" y="12159408"/>
                  <a:pt x="5147058" y="12166392"/>
                </a:cubicBezTo>
                <a:cubicBezTo>
                  <a:pt x="5144640" y="12156203"/>
                  <a:pt x="5127472" y="12160277"/>
                  <a:pt x="5112756" y="12163768"/>
                </a:cubicBezTo>
                <a:cubicBezTo>
                  <a:pt x="5062868" y="12150046"/>
                  <a:pt x="5011598" y="12136651"/>
                  <a:pt x="4942536" y="12137316"/>
                </a:cubicBezTo>
                <a:close/>
                <a:moveTo>
                  <a:pt x="4788414" y="12126157"/>
                </a:moveTo>
                <a:cubicBezTo>
                  <a:pt x="4782240" y="12124707"/>
                  <a:pt x="4774882" y="12126453"/>
                  <a:pt x="4768934" y="12134142"/>
                </a:cubicBezTo>
                <a:cubicBezTo>
                  <a:pt x="4768934" y="12134142"/>
                  <a:pt x="4786068" y="12140839"/>
                  <a:pt x="4800784" y="12137347"/>
                </a:cubicBezTo>
                <a:cubicBezTo>
                  <a:pt x="4808036" y="12167911"/>
                  <a:pt x="4874398" y="12109119"/>
                  <a:pt x="4800784" y="12137347"/>
                </a:cubicBezTo>
                <a:cubicBezTo>
                  <a:pt x="4799576" y="12132253"/>
                  <a:pt x="4794586" y="12127607"/>
                  <a:pt x="4788414" y="12126157"/>
                </a:cubicBezTo>
                <a:close/>
                <a:moveTo>
                  <a:pt x="4451214" y="12091681"/>
                </a:moveTo>
                <a:cubicBezTo>
                  <a:pt x="4431050" y="12092682"/>
                  <a:pt x="4418307" y="12124964"/>
                  <a:pt x="4471678" y="12104229"/>
                </a:cubicBezTo>
                <a:cubicBezTo>
                  <a:pt x="4471678" y="12104229"/>
                  <a:pt x="4491264" y="12110343"/>
                  <a:pt x="4505980" y="12106852"/>
                </a:cubicBezTo>
                <a:cubicBezTo>
                  <a:pt x="4508398" y="12117040"/>
                  <a:pt x="4523114" y="12113549"/>
                  <a:pt x="4537830" y="12110057"/>
                </a:cubicBezTo>
                <a:cubicBezTo>
                  <a:pt x="4540246" y="12120245"/>
                  <a:pt x="4554962" y="12116754"/>
                  <a:pt x="4572130" y="12112680"/>
                </a:cubicBezTo>
                <a:cubicBezTo>
                  <a:pt x="4594502" y="12141451"/>
                  <a:pt x="4645744" y="12084452"/>
                  <a:pt x="4572130" y="12112680"/>
                </a:cubicBezTo>
                <a:cubicBezTo>
                  <a:pt x="4569714" y="12102492"/>
                  <a:pt x="4552544" y="12106565"/>
                  <a:pt x="4537830" y="12110057"/>
                </a:cubicBezTo>
                <a:cubicBezTo>
                  <a:pt x="4535412" y="12099869"/>
                  <a:pt x="4520696" y="12103360"/>
                  <a:pt x="4505980" y="12106852"/>
                </a:cubicBezTo>
                <a:cubicBezTo>
                  <a:pt x="4503562" y="12096664"/>
                  <a:pt x="4486430" y="12089967"/>
                  <a:pt x="4471678" y="12104229"/>
                </a:cubicBezTo>
                <a:cubicBezTo>
                  <a:pt x="4465482" y="12094489"/>
                  <a:pt x="4457936" y="12091347"/>
                  <a:pt x="4451214" y="12091681"/>
                </a:cubicBezTo>
                <a:close/>
                <a:moveTo>
                  <a:pt x="3956617" y="12048280"/>
                </a:moveTo>
                <a:cubicBezTo>
                  <a:pt x="3948416" y="12044425"/>
                  <a:pt x="3939418" y="12055640"/>
                  <a:pt x="3963305" y="12058043"/>
                </a:cubicBezTo>
                <a:cubicBezTo>
                  <a:pt x="3965722" y="12068232"/>
                  <a:pt x="3980438" y="12064740"/>
                  <a:pt x="3997607" y="12060667"/>
                </a:cubicBezTo>
                <a:cubicBezTo>
                  <a:pt x="4081293" y="12074889"/>
                  <a:pt x="4147408" y="12091487"/>
                  <a:pt x="4243025" y="12079562"/>
                </a:cubicBezTo>
                <a:cubicBezTo>
                  <a:pt x="4245846" y="12091448"/>
                  <a:pt x="4272457" y="12072579"/>
                  <a:pt x="4243025" y="12079562"/>
                </a:cubicBezTo>
                <a:cubicBezTo>
                  <a:pt x="4174458" y="12063546"/>
                  <a:pt x="4105487" y="12045832"/>
                  <a:pt x="3997607" y="12060667"/>
                </a:cubicBezTo>
                <a:cubicBezTo>
                  <a:pt x="3995190" y="12050478"/>
                  <a:pt x="3978021" y="12054552"/>
                  <a:pt x="3963305" y="12058043"/>
                </a:cubicBezTo>
                <a:cubicBezTo>
                  <a:pt x="3961996" y="12052525"/>
                  <a:pt x="3959351" y="12049565"/>
                  <a:pt x="3956617" y="12048280"/>
                </a:cubicBezTo>
                <a:close/>
                <a:moveTo>
                  <a:pt x="3913920" y="12046444"/>
                </a:moveTo>
                <a:cubicBezTo>
                  <a:pt x="3896752" y="12050517"/>
                  <a:pt x="3913920" y="12046444"/>
                  <a:pt x="3913920" y="12046444"/>
                </a:cubicBezTo>
                <a:close/>
                <a:moveTo>
                  <a:pt x="2733869" y="11961880"/>
                </a:moveTo>
                <a:cubicBezTo>
                  <a:pt x="2736010" y="11962717"/>
                  <a:pt x="2736615" y="11965264"/>
                  <a:pt x="2737823" y="11970358"/>
                </a:cubicBezTo>
                <a:cubicBezTo>
                  <a:pt x="2723107" y="11973850"/>
                  <a:pt x="2720690" y="11963662"/>
                  <a:pt x="2720690" y="11963662"/>
                </a:cubicBezTo>
                <a:cubicBezTo>
                  <a:pt x="2728048" y="11961916"/>
                  <a:pt x="2731727" y="11961043"/>
                  <a:pt x="2733869" y="11961880"/>
                </a:cubicBezTo>
                <a:close/>
                <a:moveTo>
                  <a:pt x="2708320" y="11952472"/>
                </a:moveTo>
                <a:cubicBezTo>
                  <a:pt x="2714493" y="11953922"/>
                  <a:pt x="2719482" y="11958568"/>
                  <a:pt x="2720690" y="11963662"/>
                </a:cubicBezTo>
                <a:cubicBezTo>
                  <a:pt x="2705974" y="11967153"/>
                  <a:pt x="2691259" y="11970645"/>
                  <a:pt x="2688841" y="11960457"/>
                </a:cubicBezTo>
                <a:cubicBezTo>
                  <a:pt x="2694789" y="11952768"/>
                  <a:pt x="2702147" y="11951022"/>
                  <a:pt x="2708320" y="11952472"/>
                </a:cubicBezTo>
                <a:close/>
                <a:moveTo>
                  <a:pt x="2677803" y="11946177"/>
                </a:moveTo>
                <a:cubicBezTo>
                  <a:pt x="2684838" y="11943583"/>
                  <a:pt x="2686726" y="11951542"/>
                  <a:pt x="2688841" y="11960457"/>
                </a:cubicBezTo>
                <a:cubicBezTo>
                  <a:pt x="2671673" y="11964530"/>
                  <a:pt x="2668853" y="11952644"/>
                  <a:pt x="2668853" y="11952644"/>
                </a:cubicBezTo>
                <a:cubicBezTo>
                  <a:pt x="2672541" y="11949079"/>
                  <a:pt x="2675458" y="11947042"/>
                  <a:pt x="2677803" y="11946177"/>
                </a:cubicBezTo>
                <a:close/>
                <a:moveTo>
                  <a:pt x="2649302" y="11935759"/>
                </a:moveTo>
                <a:cubicBezTo>
                  <a:pt x="2664018" y="11932268"/>
                  <a:pt x="2666435" y="11942456"/>
                  <a:pt x="2668853" y="11952644"/>
                </a:cubicBezTo>
                <a:cubicBezTo>
                  <a:pt x="2654137" y="11956136"/>
                  <a:pt x="2651720" y="11945948"/>
                  <a:pt x="2649302" y="11935759"/>
                </a:cubicBezTo>
                <a:close/>
                <a:moveTo>
                  <a:pt x="2670924" y="11819426"/>
                </a:moveTo>
                <a:cubicBezTo>
                  <a:pt x="2733936" y="11832500"/>
                  <a:pt x="2791200" y="11846939"/>
                  <a:pt x="2755726" y="11842657"/>
                </a:cubicBezTo>
                <a:lnTo>
                  <a:pt x="2737721" y="11839951"/>
                </a:lnTo>
                <a:close/>
                <a:moveTo>
                  <a:pt x="2572925" y="11810393"/>
                </a:moveTo>
                <a:cubicBezTo>
                  <a:pt x="2604773" y="11813598"/>
                  <a:pt x="2636622" y="11816803"/>
                  <a:pt x="2670924" y="11819426"/>
                </a:cubicBezTo>
                <a:cubicBezTo>
                  <a:pt x="2650708" y="11818842"/>
                  <a:pt x="2629244" y="11817096"/>
                  <a:pt x="2608458" y="11814966"/>
                </a:cubicBezTo>
                <a:lnTo>
                  <a:pt x="2579134" y="11811566"/>
                </a:lnTo>
                <a:close/>
                <a:moveTo>
                  <a:pt x="1112372" y="10666448"/>
                </a:moveTo>
                <a:lnTo>
                  <a:pt x="1105824" y="10668002"/>
                </a:lnTo>
                <a:lnTo>
                  <a:pt x="1101335" y="10669067"/>
                </a:lnTo>
                <a:cubicBezTo>
                  <a:pt x="1099496" y="10669503"/>
                  <a:pt x="1098576" y="10669721"/>
                  <a:pt x="1099956" y="10669394"/>
                </a:cubicBezTo>
                <a:lnTo>
                  <a:pt x="1105824" y="10668002"/>
                </a:lnTo>
                <a:lnTo>
                  <a:pt x="1108233" y="10667430"/>
                </a:lnTo>
                <a:cubicBezTo>
                  <a:pt x="1110533" y="10666884"/>
                  <a:pt x="1112372" y="10666448"/>
                  <a:pt x="1112372" y="10666448"/>
                </a:cubicBezTo>
                <a:close/>
                <a:moveTo>
                  <a:pt x="435114" y="10181441"/>
                </a:moveTo>
                <a:lnTo>
                  <a:pt x="433697" y="10181682"/>
                </a:lnTo>
                <a:lnTo>
                  <a:pt x="433490" y="10181546"/>
                </a:lnTo>
                <a:cubicBezTo>
                  <a:pt x="432557" y="10180731"/>
                  <a:pt x="432973" y="10180604"/>
                  <a:pt x="435114" y="10181441"/>
                </a:cubicBezTo>
                <a:close/>
                <a:moveTo>
                  <a:pt x="588685" y="10028364"/>
                </a:moveTo>
                <a:cubicBezTo>
                  <a:pt x="577435" y="10025821"/>
                  <a:pt x="566535" y="10025604"/>
                  <a:pt x="559781" y="10029897"/>
                </a:cubicBezTo>
                <a:cubicBezTo>
                  <a:pt x="547483" y="10043577"/>
                  <a:pt x="596868" y="10055176"/>
                  <a:pt x="596868" y="10055176"/>
                </a:cubicBezTo>
                <a:cubicBezTo>
                  <a:pt x="659330" y="10064569"/>
                  <a:pt x="622434" y="10035994"/>
                  <a:pt x="588685" y="10028364"/>
                </a:cubicBezTo>
                <a:close/>
                <a:moveTo>
                  <a:pt x="37788" y="9653333"/>
                </a:moveTo>
                <a:cubicBezTo>
                  <a:pt x="42623" y="9673709"/>
                  <a:pt x="37788" y="9653333"/>
                  <a:pt x="37788" y="9653333"/>
                </a:cubicBezTo>
                <a:close/>
                <a:moveTo>
                  <a:pt x="37733" y="9634283"/>
                </a:moveTo>
                <a:lnTo>
                  <a:pt x="37733" y="9634292"/>
                </a:lnTo>
                <a:cubicBezTo>
                  <a:pt x="37746" y="9638826"/>
                  <a:pt x="37764" y="9645043"/>
                  <a:pt x="37788" y="9653333"/>
                </a:cubicBezTo>
                <a:cubicBezTo>
                  <a:pt x="37788" y="9653333"/>
                  <a:pt x="37776" y="9649188"/>
                  <a:pt x="37761" y="9644007"/>
                </a:cubicBezTo>
                <a:close/>
                <a:moveTo>
                  <a:pt x="37708" y="9625355"/>
                </a:moveTo>
                <a:cubicBezTo>
                  <a:pt x="37699" y="9622246"/>
                  <a:pt x="37705" y="9624318"/>
                  <a:pt x="37717" y="9628463"/>
                </a:cubicBezTo>
                <a:lnTo>
                  <a:pt x="37733" y="9634283"/>
                </a:lnTo>
                <a:close/>
                <a:moveTo>
                  <a:pt x="25969" y="9564804"/>
                </a:moveTo>
                <a:lnTo>
                  <a:pt x="21797" y="9566932"/>
                </a:lnTo>
                <a:cubicBezTo>
                  <a:pt x="20962" y="9567358"/>
                  <a:pt x="21296" y="9567187"/>
                  <a:pt x="23300" y="9566165"/>
                </a:cubicBezTo>
                <a:close/>
                <a:moveTo>
                  <a:pt x="47123" y="9554016"/>
                </a:moveTo>
                <a:lnTo>
                  <a:pt x="34823" y="9560289"/>
                </a:lnTo>
                <a:lnTo>
                  <a:pt x="25969" y="9564804"/>
                </a:lnTo>
                <a:lnTo>
                  <a:pt x="27308" y="9564121"/>
                </a:lnTo>
                <a:close/>
                <a:moveTo>
                  <a:pt x="59374" y="9547769"/>
                </a:moveTo>
                <a:cubicBezTo>
                  <a:pt x="59374" y="9547769"/>
                  <a:pt x="54030" y="9550494"/>
                  <a:pt x="47349" y="9553901"/>
                </a:cubicBezTo>
                <a:lnTo>
                  <a:pt x="47123" y="9554016"/>
                </a:lnTo>
                <a:close/>
                <a:moveTo>
                  <a:pt x="54314" y="8849465"/>
                </a:moveTo>
                <a:cubicBezTo>
                  <a:pt x="39598" y="8852956"/>
                  <a:pt x="54314" y="8849465"/>
                  <a:pt x="54314" y="8849465"/>
                </a:cubicBezTo>
                <a:close/>
                <a:moveTo>
                  <a:pt x="625006" y="7688958"/>
                </a:moveTo>
                <a:lnTo>
                  <a:pt x="623346" y="7693276"/>
                </a:lnTo>
                <a:cubicBezTo>
                  <a:pt x="621093" y="7699136"/>
                  <a:pt x="619290" y="7703823"/>
                  <a:pt x="619290" y="7703823"/>
                </a:cubicBezTo>
                <a:close/>
                <a:moveTo>
                  <a:pt x="629408" y="7677510"/>
                </a:moveTo>
                <a:lnTo>
                  <a:pt x="627570" y="7682290"/>
                </a:lnTo>
                <a:lnTo>
                  <a:pt x="625006" y="7688958"/>
                </a:lnTo>
                <a:close/>
                <a:moveTo>
                  <a:pt x="631963" y="7670864"/>
                </a:moveTo>
                <a:cubicBezTo>
                  <a:pt x="631682" y="7671597"/>
                  <a:pt x="631006" y="7673355"/>
                  <a:pt x="630104" y="7675698"/>
                </a:cubicBezTo>
                <a:lnTo>
                  <a:pt x="629408" y="7677510"/>
                </a:lnTo>
                <a:lnTo>
                  <a:pt x="631456" y="7672183"/>
                </a:lnTo>
                <a:cubicBezTo>
                  <a:pt x="632132" y="7670425"/>
                  <a:pt x="632245" y="7670132"/>
                  <a:pt x="631963" y="7670864"/>
                </a:cubicBezTo>
                <a:close/>
                <a:moveTo>
                  <a:pt x="4367089" y="7538766"/>
                </a:moveTo>
                <a:cubicBezTo>
                  <a:pt x="4356976" y="7539820"/>
                  <a:pt x="4345326" y="7542584"/>
                  <a:pt x="4337968" y="7544330"/>
                </a:cubicBezTo>
                <a:cubicBezTo>
                  <a:pt x="4337968" y="7544330"/>
                  <a:pt x="4372270" y="7546953"/>
                  <a:pt x="4386985" y="7543462"/>
                </a:cubicBezTo>
                <a:cubicBezTo>
                  <a:pt x="4385777" y="7538367"/>
                  <a:pt x="4377201" y="7537712"/>
                  <a:pt x="4367089" y="7538766"/>
                </a:cubicBezTo>
                <a:close/>
                <a:moveTo>
                  <a:pt x="4423846" y="7536397"/>
                </a:moveTo>
                <a:cubicBezTo>
                  <a:pt x="4419481" y="7536424"/>
                  <a:pt x="4416417" y="7536478"/>
                  <a:pt x="4416417" y="7536478"/>
                </a:cubicBezTo>
                <a:cubicBezTo>
                  <a:pt x="4401701" y="7539970"/>
                  <a:pt x="4450718" y="7539102"/>
                  <a:pt x="4450718" y="7539102"/>
                </a:cubicBezTo>
                <a:cubicBezTo>
                  <a:pt x="4461756" y="7536483"/>
                  <a:pt x="4436942" y="7536317"/>
                  <a:pt x="4423846" y="7536397"/>
                </a:cubicBezTo>
                <a:close/>
                <a:moveTo>
                  <a:pt x="4494234" y="7534157"/>
                </a:moveTo>
                <a:cubicBezTo>
                  <a:pt x="4484434" y="7533792"/>
                  <a:pt x="4472792" y="7533864"/>
                  <a:pt x="4465434" y="7535610"/>
                </a:cubicBezTo>
                <a:cubicBezTo>
                  <a:pt x="4467852" y="7545798"/>
                  <a:pt x="4499700" y="7549003"/>
                  <a:pt x="4511998" y="7535323"/>
                </a:cubicBezTo>
                <a:cubicBezTo>
                  <a:pt x="4511998" y="7535323"/>
                  <a:pt x="4504036" y="7534522"/>
                  <a:pt x="4494234" y="7534157"/>
                </a:cubicBezTo>
                <a:close/>
                <a:moveTo>
                  <a:pt x="4890862" y="7513365"/>
                </a:moveTo>
                <a:cubicBezTo>
                  <a:pt x="4881312" y="7514061"/>
                  <a:pt x="4870274" y="7516680"/>
                  <a:pt x="4862916" y="7518426"/>
                </a:cubicBezTo>
                <a:cubicBezTo>
                  <a:pt x="4862916" y="7518426"/>
                  <a:pt x="4895168" y="7523329"/>
                  <a:pt x="4909884" y="7519837"/>
                </a:cubicBezTo>
                <a:cubicBezTo>
                  <a:pt x="4908474" y="7513894"/>
                  <a:pt x="4900412" y="7512668"/>
                  <a:pt x="4890862" y="7513365"/>
                </a:cubicBezTo>
                <a:close/>
                <a:moveTo>
                  <a:pt x="585528" y="7505569"/>
                </a:moveTo>
                <a:cubicBezTo>
                  <a:pt x="575420" y="7505277"/>
                  <a:pt x="563166" y="7505494"/>
                  <a:pt x="554581" y="7507531"/>
                </a:cubicBezTo>
                <a:cubicBezTo>
                  <a:pt x="556998" y="7517719"/>
                  <a:pt x="591300" y="7520342"/>
                  <a:pt x="603599" y="7506662"/>
                </a:cubicBezTo>
                <a:cubicBezTo>
                  <a:pt x="603599" y="7506662"/>
                  <a:pt x="595637" y="7505861"/>
                  <a:pt x="585528" y="7505569"/>
                </a:cubicBezTo>
                <a:close/>
                <a:moveTo>
                  <a:pt x="5211028" y="7500625"/>
                </a:moveTo>
                <a:cubicBezTo>
                  <a:pt x="5203016" y="7499611"/>
                  <a:pt x="5195658" y="7501357"/>
                  <a:pt x="5197068" y="7507300"/>
                </a:cubicBezTo>
                <a:cubicBezTo>
                  <a:pt x="5182352" y="7510792"/>
                  <a:pt x="5228916" y="7510505"/>
                  <a:pt x="5228916" y="7510505"/>
                </a:cubicBezTo>
                <a:cubicBezTo>
                  <a:pt x="5227708" y="7505411"/>
                  <a:pt x="5219042" y="7501638"/>
                  <a:pt x="5211028" y="7500625"/>
                </a:cubicBezTo>
                <a:close/>
                <a:moveTo>
                  <a:pt x="5160894" y="7499516"/>
                </a:moveTo>
                <a:cubicBezTo>
                  <a:pt x="5150126" y="7497811"/>
                  <a:pt x="5137872" y="7498028"/>
                  <a:pt x="5130514" y="7499774"/>
                </a:cubicBezTo>
                <a:cubicBezTo>
                  <a:pt x="5132932" y="7509962"/>
                  <a:pt x="5167636" y="7514283"/>
                  <a:pt x="5182352" y="7510792"/>
                </a:cubicBezTo>
                <a:cubicBezTo>
                  <a:pt x="5180942" y="7504849"/>
                  <a:pt x="5171662" y="7501221"/>
                  <a:pt x="5160894" y="7499516"/>
                </a:cubicBezTo>
                <a:close/>
                <a:moveTo>
                  <a:pt x="5278592" y="7496029"/>
                </a:moveTo>
                <a:cubicBezTo>
                  <a:pt x="5266950" y="7496100"/>
                  <a:pt x="5252236" y="7499592"/>
                  <a:pt x="5246086" y="7506431"/>
                </a:cubicBezTo>
                <a:cubicBezTo>
                  <a:pt x="5228916" y="7510505"/>
                  <a:pt x="5292650" y="7506145"/>
                  <a:pt x="5292650" y="7506145"/>
                </a:cubicBezTo>
                <a:cubicBezTo>
                  <a:pt x="5298800" y="7499305"/>
                  <a:pt x="5290232" y="7495957"/>
                  <a:pt x="5278592" y="7496029"/>
                </a:cubicBezTo>
                <a:close/>
                <a:moveTo>
                  <a:pt x="5465060" y="7493039"/>
                </a:moveTo>
                <a:cubicBezTo>
                  <a:pt x="5454546" y="7492395"/>
                  <a:pt x="5442190" y="7492188"/>
                  <a:pt x="5434832" y="7493933"/>
                </a:cubicBezTo>
                <a:cubicBezTo>
                  <a:pt x="5437652" y="7505819"/>
                  <a:pt x="5469500" y="7509024"/>
                  <a:pt x="5484252" y="7494763"/>
                </a:cubicBezTo>
                <a:cubicBezTo>
                  <a:pt x="5484252" y="7494763"/>
                  <a:pt x="5475576" y="7493682"/>
                  <a:pt x="5465060" y="7493039"/>
                </a:cubicBezTo>
                <a:close/>
                <a:moveTo>
                  <a:pt x="5351522" y="7489486"/>
                </a:moveTo>
                <a:cubicBezTo>
                  <a:pt x="5338042" y="7489994"/>
                  <a:pt x="5323326" y="7493485"/>
                  <a:pt x="5324534" y="7498580"/>
                </a:cubicBezTo>
                <a:cubicBezTo>
                  <a:pt x="5307366" y="7502653"/>
                  <a:pt x="5358800" y="7511973"/>
                  <a:pt x="5371098" y="7498293"/>
                </a:cubicBezTo>
                <a:cubicBezTo>
                  <a:pt x="5377248" y="7491453"/>
                  <a:pt x="5365004" y="7488978"/>
                  <a:pt x="5351522" y="7489486"/>
                </a:cubicBezTo>
                <a:close/>
                <a:moveTo>
                  <a:pt x="6217980" y="7450710"/>
                </a:moveTo>
                <a:cubicBezTo>
                  <a:pt x="6208178" y="7450346"/>
                  <a:pt x="6197142" y="7452964"/>
                  <a:pt x="6198350" y="7458058"/>
                </a:cubicBezTo>
                <a:cubicBezTo>
                  <a:pt x="6181182" y="7462132"/>
                  <a:pt x="6230198" y="7461263"/>
                  <a:pt x="6230198" y="7461263"/>
                </a:cubicBezTo>
                <a:cubicBezTo>
                  <a:pt x="6236348" y="7454424"/>
                  <a:pt x="6227782" y="7451075"/>
                  <a:pt x="6217980" y="7450710"/>
                </a:cubicBezTo>
                <a:close/>
                <a:moveTo>
                  <a:pt x="6102376" y="7448517"/>
                </a:moveTo>
                <a:cubicBezTo>
                  <a:pt x="6094460" y="7447396"/>
                  <a:pt x="6079110" y="7449581"/>
                  <a:pt x="6053348" y="7458384"/>
                </a:cubicBezTo>
                <a:cubicBezTo>
                  <a:pt x="6050930" y="7448196"/>
                  <a:pt x="6004330" y="7459252"/>
                  <a:pt x="5974898" y="7466235"/>
                </a:cubicBezTo>
                <a:cubicBezTo>
                  <a:pt x="5970064" y="7445860"/>
                  <a:pt x="5940598" y="7463612"/>
                  <a:pt x="5911166" y="7470595"/>
                </a:cubicBezTo>
                <a:cubicBezTo>
                  <a:pt x="5905928" y="7448521"/>
                  <a:pt x="5862148" y="7471464"/>
                  <a:pt x="5832716" y="7478447"/>
                </a:cubicBezTo>
                <a:cubicBezTo>
                  <a:pt x="5780880" y="7467430"/>
                  <a:pt x="5717146" y="7471790"/>
                  <a:pt x="5641150" y="7479060"/>
                </a:cubicBezTo>
                <a:cubicBezTo>
                  <a:pt x="5638732" y="7468871"/>
                  <a:pt x="5592132" y="7479928"/>
                  <a:pt x="5562700" y="7486911"/>
                </a:cubicBezTo>
                <a:cubicBezTo>
                  <a:pt x="5582252" y="7503796"/>
                  <a:pt x="5609266" y="7486625"/>
                  <a:pt x="5641150" y="7479060"/>
                </a:cubicBezTo>
                <a:cubicBezTo>
                  <a:pt x="5692550" y="7499149"/>
                  <a:pt x="5753864" y="7484601"/>
                  <a:pt x="5832716" y="7478447"/>
                </a:cubicBezTo>
                <a:cubicBezTo>
                  <a:pt x="5852268" y="7495332"/>
                  <a:pt x="5881734" y="7477579"/>
                  <a:pt x="5911166" y="7470595"/>
                </a:cubicBezTo>
                <a:cubicBezTo>
                  <a:pt x="5916000" y="7490972"/>
                  <a:pt x="5960182" y="7469727"/>
                  <a:pt x="5974898" y="7466235"/>
                </a:cubicBezTo>
                <a:cubicBezTo>
                  <a:pt x="5994852" y="7484818"/>
                  <a:pt x="6021464" y="7465949"/>
                  <a:pt x="6053348" y="7458384"/>
                </a:cubicBezTo>
                <a:cubicBezTo>
                  <a:pt x="6082976" y="7484984"/>
                  <a:pt x="6126126" y="7451878"/>
                  <a:pt x="6102376" y="7448517"/>
                </a:cubicBezTo>
                <a:close/>
                <a:moveTo>
                  <a:pt x="777222" y="7433134"/>
                </a:moveTo>
                <a:cubicBezTo>
                  <a:pt x="767071" y="7436096"/>
                  <a:pt x="753558" y="7442609"/>
                  <a:pt x="736111" y="7453699"/>
                </a:cubicBezTo>
                <a:cubicBezTo>
                  <a:pt x="736111" y="7453699"/>
                  <a:pt x="709253" y="7547958"/>
                  <a:pt x="692119" y="7541261"/>
                </a:cubicBezTo>
                <a:cubicBezTo>
                  <a:pt x="754584" y="7565676"/>
                  <a:pt x="848278" y="7412400"/>
                  <a:pt x="777222" y="7433134"/>
                </a:cubicBezTo>
                <a:close/>
                <a:moveTo>
                  <a:pt x="4112573" y="7320473"/>
                </a:moveTo>
                <a:cubicBezTo>
                  <a:pt x="4100579" y="7319059"/>
                  <a:pt x="4085259" y="7320003"/>
                  <a:pt x="4079311" y="7327692"/>
                </a:cubicBezTo>
                <a:cubicBezTo>
                  <a:pt x="4064560" y="7341953"/>
                  <a:pt x="4128293" y="7337593"/>
                  <a:pt x="4125876" y="7327405"/>
                </a:cubicBezTo>
                <a:cubicBezTo>
                  <a:pt x="4133234" y="7325659"/>
                  <a:pt x="4124567" y="7321887"/>
                  <a:pt x="4112573" y="7320473"/>
                </a:cubicBezTo>
                <a:close/>
                <a:moveTo>
                  <a:pt x="4351040" y="7300150"/>
                </a:moveTo>
                <a:cubicBezTo>
                  <a:pt x="4289215" y="7299440"/>
                  <a:pt x="4157246" y="7305389"/>
                  <a:pt x="4140592" y="7323914"/>
                </a:cubicBezTo>
                <a:cubicBezTo>
                  <a:pt x="4143009" y="7334102"/>
                  <a:pt x="4285191" y="7321890"/>
                  <a:pt x="4346507" y="7307342"/>
                </a:cubicBezTo>
                <a:cubicBezTo>
                  <a:pt x="4399977" y="7303400"/>
                  <a:pt x="4388134" y="7300576"/>
                  <a:pt x="4351040" y="7300150"/>
                </a:cubicBezTo>
                <a:close/>
                <a:moveTo>
                  <a:pt x="5604566" y="7236621"/>
                </a:moveTo>
                <a:cubicBezTo>
                  <a:pt x="5555938" y="7235758"/>
                  <a:pt x="5425748" y="7244087"/>
                  <a:pt x="5375206" y="7242627"/>
                </a:cubicBezTo>
                <a:cubicBezTo>
                  <a:pt x="5168888" y="7257501"/>
                  <a:pt x="4785754" y="7258725"/>
                  <a:pt x="4628856" y="7274428"/>
                </a:cubicBezTo>
                <a:cubicBezTo>
                  <a:pt x="4437254" y="7285811"/>
                  <a:pt x="4349327" y="7319228"/>
                  <a:pt x="4557660" y="7312844"/>
                </a:cubicBezTo>
                <a:cubicBezTo>
                  <a:pt x="4697792" y="7302913"/>
                  <a:pt x="4857106" y="7297398"/>
                  <a:pt x="4999692" y="7286884"/>
                </a:cubicBezTo>
                <a:cubicBezTo>
                  <a:pt x="5223142" y="7278706"/>
                  <a:pt x="5370158" y="7286871"/>
                  <a:pt x="5569190" y="7252203"/>
                </a:cubicBezTo>
                <a:cubicBezTo>
                  <a:pt x="5633558" y="7240966"/>
                  <a:pt x="5633742" y="7237139"/>
                  <a:pt x="5604566" y="7236621"/>
                </a:cubicBezTo>
                <a:close/>
                <a:moveTo>
                  <a:pt x="749697" y="7172467"/>
                </a:moveTo>
                <a:cubicBezTo>
                  <a:pt x="715586" y="7236162"/>
                  <a:pt x="801096" y="7192557"/>
                  <a:pt x="823502" y="7210557"/>
                </a:cubicBezTo>
                <a:cubicBezTo>
                  <a:pt x="821084" y="7200369"/>
                  <a:pt x="764603" y="7235293"/>
                  <a:pt x="767020" y="7245481"/>
                </a:cubicBezTo>
                <a:cubicBezTo>
                  <a:pt x="769438" y="7255669"/>
                  <a:pt x="813585" y="7245195"/>
                  <a:pt x="816405" y="7257081"/>
                </a:cubicBezTo>
                <a:cubicBezTo>
                  <a:pt x="804107" y="7270760"/>
                  <a:pt x="757542" y="7271047"/>
                  <a:pt x="762377" y="7291423"/>
                </a:cubicBezTo>
                <a:cubicBezTo>
                  <a:pt x="777283" y="7354250"/>
                  <a:pt x="676273" y="7267012"/>
                  <a:pt x="749697" y="7172467"/>
                </a:cubicBezTo>
                <a:close/>
                <a:moveTo>
                  <a:pt x="543345" y="7153270"/>
                </a:moveTo>
                <a:lnTo>
                  <a:pt x="538024" y="7154533"/>
                </a:lnTo>
                <a:cubicBezTo>
                  <a:pt x="536644" y="7154860"/>
                  <a:pt x="537564" y="7154642"/>
                  <a:pt x="539403" y="7154205"/>
                </a:cubicBezTo>
                <a:close/>
                <a:moveTo>
                  <a:pt x="550440" y="7151587"/>
                </a:moveTo>
                <a:cubicBezTo>
                  <a:pt x="550440" y="7151587"/>
                  <a:pt x="548601" y="7152023"/>
                  <a:pt x="546301" y="7152569"/>
                </a:cubicBezTo>
                <a:lnTo>
                  <a:pt x="543345" y="7153270"/>
                </a:lnTo>
                <a:close/>
                <a:moveTo>
                  <a:pt x="852419" y="7111325"/>
                </a:moveTo>
                <a:cubicBezTo>
                  <a:pt x="842618" y="7110960"/>
                  <a:pt x="831581" y="7113579"/>
                  <a:pt x="832789" y="7118673"/>
                </a:cubicBezTo>
                <a:cubicBezTo>
                  <a:pt x="818073" y="7122165"/>
                  <a:pt x="864638" y="7121878"/>
                  <a:pt x="864638" y="7121878"/>
                </a:cubicBezTo>
                <a:cubicBezTo>
                  <a:pt x="870788" y="7115038"/>
                  <a:pt x="862221" y="7111690"/>
                  <a:pt x="852419" y="7111325"/>
                </a:cubicBezTo>
                <a:close/>
                <a:moveTo>
                  <a:pt x="3025773" y="6995636"/>
                </a:moveTo>
                <a:cubicBezTo>
                  <a:pt x="3008001" y="6997163"/>
                  <a:pt x="2988993" y="7001673"/>
                  <a:pt x="2990201" y="7006767"/>
                </a:cubicBezTo>
                <a:cubicBezTo>
                  <a:pt x="2977903" y="7020446"/>
                  <a:pt x="3042039" y="7017784"/>
                  <a:pt x="3053934" y="7002407"/>
                </a:cubicBezTo>
                <a:cubicBezTo>
                  <a:pt x="3060084" y="6995567"/>
                  <a:pt x="3043546" y="6994110"/>
                  <a:pt x="3025773" y="6995636"/>
                </a:cubicBezTo>
                <a:close/>
                <a:moveTo>
                  <a:pt x="3169647" y="6989189"/>
                </a:moveTo>
                <a:cubicBezTo>
                  <a:pt x="3165282" y="6989215"/>
                  <a:pt x="3162218" y="6989270"/>
                  <a:pt x="3162218" y="6989270"/>
                </a:cubicBezTo>
                <a:cubicBezTo>
                  <a:pt x="3149919" y="7002950"/>
                  <a:pt x="3198936" y="7002081"/>
                  <a:pt x="3196519" y="6991893"/>
                </a:cubicBezTo>
                <a:cubicBezTo>
                  <a:pt x="3207556" y="6989274"/>
                  <a:pt x="3182743" y="6989108"/>
                  <a:pt x="3169647" y="6989189"/>
                </a:cubicBezTo>
                <a:close/>
                <a:moveTo>
                  <a:pt x="4364545" y="6913850"/>
                </a:moveTo>
                <a:cubicBezTo>
                  <a:pt x="4364545" y="6913850"/>
                  <a:pt x="4303264" y="6917628"/>
                  <a:pt x="4286096" y="6921702"/>
                </a:cubicBezTo>
                <a:cubicBezTo>
                  <a:pt x="4288513" y="6931890"/>
                  <a:pt x="4352649" y="6929228"/>
                  <a:pt x="4364545" y="6913850"/>
                </a:cubicBezTo>
                <a:close/>
                <a:moveTo>
                  <a:pt x="4478464" y="6910138"/>
                </a:moveTo>
                <a:cubicBezTo>
                  <a:pt x="4460550" y="6908335"/>
                  <a:pt x="4438456" y="6919631"/>
                  <a:pt x="4416382" y="6924868"/>
                </a:cubicBezTo>
                <a:cubicBezTo>
                  <a:pt x="4406310" y="6882417"/>
                  <a:pt x="4342768" y="6953096"/>
                  <a:pt x="4416382" y="6924868"/>
                </a:cubicBezTo>
                <a:cubicBezTo>
                  <a:pt x="4418800" y="6935056"/>
                  <a:pt x="4465400" y="6924000"/>
                  <a:pt x="4494830" y="6917016"/>
                </a:cubicBezTo>
                <a:cubicBezTo>
                  <a:pt x="4489942" y="6912795"/>
                  <a:pt x="4484436" y="6910739"/>
                  <a:pt x="4478464" y="6910138"/>
                </a:cubicBezTo>
                <a:close/>
                <a:moveTo>
                  <a:pt x="895788" y="6828688"/>
                </a:moveTo>
                <a:cubicBezTo>
                  <a:pt x="885096" y="6831393"/>
                  <a:pt x="878425" y="6841495"/>
                  <a:pt x="883461" y="6862720"/>
                </a:cubicBezTo>
                <a:cubicBezTo>
                  <a:pt x="888295" y="6883097"/>
                  <a:pt x="799965" y="6914816"/>
                  <a:pt x="893130" y="6903473"/>
                </a:cubicBezTo>
                <a:cubicBezTo>
                  <a:pt x="996141" y="6879032"/>
                  <a:pt x="927866" y="6820573"/>
                  <a:pt x="895788" y="6828688"/>
                </a:cubicBezTo>
                <a:close/>
                <a:moveTo>
                  <a:pt x="3882753" y="6761554"/>
                </a:moveTo>
                <a:cubicBezTo>
                  <a:pt x="3828518" y="6762546"/>
                  <a:pt x="3693908" y="6776128"/>
                  <a:pt x="3595846" y="6785943"/>
                </a:cubicBezTo>
                <a:cubicBezTo>
                  <a:pt x="3517397" y="6793795"/>
                  <a:pt x="3288708" y="6779898"/>
                  <a:pt x="3266932" y="6819143"/>
                </a:cubicBezTo>
                <a:cubicBezTo>
                  <a:pt x="3252216" y="6822635"/>
                  <a:pt x="3551699" y="6796418"/>
                  <a:pt x="3566414" y="6792926"/>
                </a:cubicBezTo>
                <a:cubicBezTo>
                  <a:pt x="3691428" y="6784788"/>
                  <a:pt x="3757981" y="6792314"/>
                  <a:pt x="3868314" y="6776897"/>
                </a:cubicBezTo>
                <a:cubicBezTo>
                  <a:pt x="3918900" y="6764895"/>
                  <a:pt x="3915294" y="6760958"/>
                  <a:pt x="3882753" y="6761554"/>
                </a:cubicBezTo>
                <a:close/>
                <a:moveTo>
                  <a:pt x="3968967" y="6759237"/>
                </a:moveTo>
                <a:cubicBezTo>
                  <a:pt x="3966558" y="6758295"/>
                  <a:pt x="3976195" y="6762062"/>
                  <a:pt x="3976195" y="6762062"/>
                </a:cubicBezTo>
                <a:cubicBezTo>
                  <a:pt x="3971912" y="6760388"/>
                  <a:pt x="3969770" y="6759551"/>
                  <a:pt x="3968967" y="6759237"/>
                </a:cubicBezTo>
                <a:close/>
                <a:moveTo>
                  <a:pt x="1481178" y="6232212"/>
                </a:moveTo>
                <a:lnTo>
                  <a:pt x="1474927" y="6232732"/>
                </a:lnTo>
                <a:cubicBezTo>
                  <a:pt x="1474927" y="6232732"/>
                  <a:pt x="1477111" y="6232551"/>
                  <a:pt x="1480658" y="6232255"/>
                </a:cubicBezTo>
                <a:close/>
                <a:moveTo>
                  <a:pt x="1536332" y="6227621"/>
                </a:moveTo>
                <a:cubicBezTo>
                  <a:pt x="1532238" y="6227962"/>
                  <a:pt x="1510951" y="6229734"/>
                  <a:pt x="1494577" y="6231097"/>
                </a:cubicBezTo>
                <a:lnTo>
                  <a:pt x="1481178" y="6232212"/>
                </a:lnTo>
                <a:lnTo>
                  <a:pt x="1515045" y="6229393"/>
                </a:lnTo>
                <a:cubicBezTo>
                  <a:pt x="1534149" y="6227803"/>
                  <a:pt x="1539061" y="6227394"/>
                  <a:pt x="1536332" y="6227621"/>
                </a:cubicBezTo>
                <a:close/>
                <a:moveTo>
                  <a:pt x="1855050" y="6153305"/>
                </a:moveTo>
                <a:cubicBezTo>
                  <a:pt x="1840334" y="6156796"/>
                  <a:pt x="1828036" y="6170474"/>
                  <a:pt x="1813320" y="6173966"/>
                </a:cubicBezTo>
                <a:cubicBezTo>
                  <a:pt x="1769540" y="6196910"/>
                  <a:pt x="1430745" y="6253977"/>
                  <a:pt x="1332901" y="6322032"/>
                </a:cubicBezTo>
                <a:cubicBezTo>
                  <a:pt x="1293397" y="6286566"/>
                  <a:pt x="1416029" y="6257469"/>
                  <a:pt x="1474927" y="6232732"/>
                </a:cubicBezTo>
                <a:cubicBezTo>
                  <a:pt x="1543862" y="6261216"/>
                  <a:pt x="1744752" y="6157951"/>
                  <a:pt x="1855050" y="6153305"/>
                </a:cubicBezTo>
                <a:close/>
                <a:moveTo>
                  <a:pt x="2049965" y="6124479"/>
                </a:moveTo>
                <a:cubicBezTo>
                  <a:pt x="2078050" y="6126548"/>
                  <a:pt x="1911082" y="6169715"/>
                  <a:pt x="1918783" y="6148943"/>
                </a:cubicBezTo>
                <a:cubicBezTo>
                  <a:pt x="1933499" y="6145451"/>
                  <a:pt x="1980099" y="6134395"/>
                  <a:pt x="1994815" y="6130903"/>
                </a:cubicBezTo>
                <a:cubicBezTo>
                  <a:pt x="2026615" y="6125713"/>
                  <a:pt x="2043484" y="6124001"/>
                  <a:pt x="2049965" y="6124479"/>
                </a:cubicBezTo>
                <a:close/>
                <a:moveTo>
                  <a:pt x="2190509" y="6109302"/>
                </a:moveTo>
                <a:cubicBezTo>
                  <a:pt x="2192571" y="6111335"/>
                  <a:pt x="2071152" y="6144180"/>
                  <a:pt x="2093252" y="6130865"/>
                </a:cubicBezTo>
                <a:cubicBezTo>
                  <a:pt x="2090835" y="6120677"/>
                  <a:pt x="2137399" y="6120390"/>
                  <a:pt x="2137399" y="6120390"/>
                </a:cubicBezTo>
                <a:cubicBezTo>
                  <a:pt x="2175415" y="6111370"/>
                  <a:pt x="2189822" y="6108624"/>
                  <a:pt x="2190509" y="6109302"/>
                </a:cubicBezTo>
                <a:close/>
                <a:moveTo>
                  <a:pt x="2263239" y="6093896"/>
                </a:moveTo>
                <a:cubicBezTo>
                  <a:pt x="2280129" y="6096838"/>
                  <a:pt x="2294297" y="6104687"/>
                  <a:pt x="2294297" y="6104687"/>
                </a:cubicBezTo>
                <a:lnTo>
                  <a:pt x="2215848" y="6112538"/>
                </a:lnTo>
                <a:cubicBezTo>
                  <a:pt x="2226737" y="6092916"/>
                  <a:pt x="2246349" y="6090953"/>
                  <a:pt x="2263239" y="6093896"/>
                </a:cubicBezTo>
                <a:close/>
                <a:moveTo>
                  <a:pt x="2372484" y="6083445"/>
                </a:moveTo>
                <a:cubicBezTo>
                  <a:pt x="2391168" y="6084393"/>
                  <a:pt x="2404631" y="6089270"/>
                  <a:pt x="2404631" y="6089270"/>
                </a:cubicBezTo>
                <a:cubicBezTo>
                  <a:pt x="2389879" y="6103532"/>
                  <a:pt x="2309013" y="6101196"/>
                  <a:pt x="2309013" y="6101196"/>
                </a:cubicBezTo>
                <a:cubicBezTo>
                  <a:pt x="2329896" y="6085479"/>
                  <a:pt x="2353801" y="6082498"/>
                  <a:pt x="2372484" y="6083445"/>
                </a:cubicBezTo>
                <a:close/>
                <a:moveTo>
                  <a:pt x="2558348" y="5798106"/>
                </a:moveTo>
                <a:cubicBezTo>
                  <a:pt x="2558348" y="5798106"/>
                  <a:pt x="2511783" y="5798393"/>
                  <a:pt x="2494615" y="5802466"/>
                </a:cubicBezTo>
                <a:cubicBezTo>
                  <a:pt x="2497032" y="5812655"/>
                  <a:pt x="2546050" y="5811786"/>
                  <a:pt x="2558348" y="5798106"/>
                </a:cubicBezTo>
                <a:close/>
                <a:moveTo>
                  <a:pt x="6738398" y="5071777"/>
                </a:moveTo>
                <a:cubicBezTo>
                  <a:pt x="6674664" y="5076137"/>
                  <a:pt x="6714204" y="5100834"/>
                  <a:pt x="6751290" y="5126113"/>
                </a:cubicBezTo>
                <a:cubicBezTo>
                  <a:pt x="6842228" y="5170901"/>
                  <a:pt x="6957396" y="5175860"/>
                  <a:pt x="7075348" y="5203476"/>
                </a:cubicBezTo>
                <a:cubicBezTo>
                  <a:pt x="7198574" y="5242395"/>
                  <a:pt x="7287058" y="5287764"/>
                  <a:pt x="7402226" y="5292723"/>
                </a:cubicBezTo>
                <a:cubicBezTo>
                  <a:pt x="7416942" y="5289232"/>
                  <a:pt x="7404644" y="5302911"/>
                  <a:pt x="7434076" y="5295928"/>
                </a:cubicBezTo>
                <a:cubicBezTo>
                  <a:pt x="7498212" y="5293267"/>
                  <a:pt x="7311288" y="5247937"/>
                  <a:pt x="7311288" y="5247937"/>
                </a:cubicBezTo>
                <a:cubicBezTo>
                  <a:pt x="7296572" y="5251428"/>
                  <a:pt x="7338302" y="5230765"/>
                  <a:pt x="7338302" y="5230765"/>
                </a:cubicBezTo>
                <a:cubicBezTo>
                  <a:pt x="7232648" y="5189471"/>
                  <a:pt x="6920522" y="5085961"/>
                  <a:pt x="6738398" y="5071777"/>
                </a:cubicBezTo>
                <a:close/>
                <a:moveTo>
                  <a:pt x="2338375" y="4870992"/>
                </a:moveTo>
                <a:lnTo>
                  <a:pt x="2340765" y="4879708"/>
                </a:lnTo>
                <a:lnTo>
                  <a:pt x="2338750" y="4879653"/>
                </a:lnTo>
                <a:cubicBezTo>
                  <a:pt x="2337713" y="4878267"/>
                  <a:pt x="2337493" y="4875461"/>
                  <a:pt x="2338375" y="4870992"/>
                </a:cubicBezTo>
                <a:close/>
                <a:moveTo>
                  <a:pt x="11322700" y="4629776"/>
                </a:moveTo>
                <a:cubicBezTo>
                  <a:pt x="11322700" y="4629776"/>
                  <a:pt x="11307984" y="4633268"/>
                  <a:pt x="11322700" y="4629776"/>
                </a:cubicBezTo>
                <a:close/>
                <a:moveTo>
                  <a:pt x="11669112" y="4367327"/>
                </a:moveTo>
                <a:cubicBezTo>
                  <a:pt x="11655020" y="4367981"/>
                  <a:pt x="11639690" y="4371618"/>
                  <a:pt x="11633542" y="4378457"/>
                </a:cubicBezTo>
                <a:cubicBezTo>
                  <a:pt x="11633542" y="4378457"/>
                  <a:pt x="11684976" y="4387777"/>
                  <a:pt x="11697274" y="4374097"/>
                </a:cubicBezTo>
                <a:cubicBezTo>
                  <a:pt x="11696064" y="4369003"/>
                  <a:pt x="11683206" y="4366674"/>
                  <a:pt x="11669112" y="4367327"/>
                </a:cubicBezTo>
                <a:close/>
                <a:moveTo>
                  <a:pt x="11778446" y="4329952"/>
                </a:moveTo>
                <a:cubicBezTo>
                  <a:pt x="11758486" y="4329083"/>
                  <a:pt x="11735194" y="4331918"/>
                  <a:pt x="11721872" y="4346738"/>
                </a:cubicBezTo>
                <a:cubicBezTo>
                  <a:pt x="11721872" y="4346738"/>
                  <a:pt x="11802738" y="4349074"/>
                  <a:pt x="11815036" y="4335395"/>
                </a:cubicBezTo>
                <a:cubicBezTo>
                  <a:pt x="11815036" y="4335395"/>
                  <a:pt x="11798406" y="4330821"/>
                  <a:pt x="11778446" y="4329952"/>
                </a:cubicBezTo>
                <a:close/>
                <a:moveTo>
                  <a:pt x="11799572" y="4193782"/>
                </a:moveTo>
                <a:cubicBezTo>
                  <a:pt x="11799572" y="4193782"/>
                  <a:pt x="11750554" y="4194651"/>
                  <a:pt x="11735838" y="4198142"/>
                </a:cubicBezTo>
                <a:cubicBezTo>
                  <a:pt x="11738256" y="4208331"/>
                  <a:pt x="11785224" y="4209742"/>
                  <a:pt x="11799572" y="4193782"/>
                </a:cubicBezTo>
                <a:close/>
                <a:moveTo>
                  <a:pt x="11660872" y="3891735"/>
                </a:moveTo>
                <a:cubicBezTo>
                  <a:pt x="11643102" y="3891915"/>
                  <a:pt x="11624094" y="3896425"/>
                  <a:pt x="11619136" y="3913744"/>
                </a:cubicBezTo>
                <a:cubicBezTo>
                  <a:pt x="11624374" y="3935818"/>
                  <a:pt x="11697988" y="3907591"/>
                  <a:pt x="11695168" y="3895705"/>
                </a:cubicBezTo>
                <a:cubicBezTo>
                  <a:pt x="11695168" y="3895705"/>
                  <a:pt x="11678640" y="3891555"/>
                  <a:pt x="11660872" y="3891735"/>
                </a:cubicBezTo>
                <a:close/>
                <a:moveTo>
                  <a:pt x="3669792" y="3763216"/>
                </a:moveTo>
                <a:cubicBezTo>
                  <a:pt x="3653561" y="3761686"/>
                  <a:pt x="3633949" y="3763649"/>
                  <a:pt x="3620424" y="3777620"/>
                </a:cubicBezTo>
                <a:cubicBezTo>
                  <a:pt x="3620424" y="3777620"/>
                  <a:pt x="3701290" y="3779956"/>
                  <a:pt x="3698873" y="3769768"/>
                </a:cubicBezTo>
                <a:cubicBezTo>
                  <a:pt x="3698873" y="3769768"/>
                  <a:pt x="3686023" y="3764745"/>
                  <a:pt x="3669792" y="3763216"/>
                </a:cubicBezTo>
                <a:close/>
                <a:moveTo>
                  <a:pt x="3589204" y="3699174"/>
                </a:moveTo>
                <a:lnTo>
                  <a:pt x="3603100" y="3704605"/>
                </a:lnTo>
                <a:cubicBezTo>
                  <a:pt x="3599421" y="3705478"/>
                  <a:pt x="3596335" y="3704753"/>
                  <a:pt x="3593506" y="3703070"/>
                </a:cubicBezTo>
                <a:close/>
                <a:moveTo>
                  <a:pt x="3546464" y="3662441"/>
                </a:moveTo>
                <a:cubicBezTo>
                  <a:pt x="3546464" y="3662441"/>
                  <a:pt x="3546464" y="3662441"/>
                  <a:pt x="3548881" y="3672629"/>
                </a:cubicBezTo>
                <a:lnTo>
                  <a:pt x="3556991" y="3671533"/>
                </a:lnTo>
                <a:lnTo>
                  <a:pt x="3566014" y="3679326"/>
                </a:lnTo>
                <a:cubicBezTo>
                  <a:pt x="3574581" y="3682674"/>
                  <a:pt x="3580173" y="3689867"/>
                  <a:pt x="3585464" y="3695786"/>
                </a:cubicBezTo>
                <a:lnTo>
                  <a:pt x="3589204" y="3699174"/>
                </a:lnTo>
                <a:lnTo>
                  <a:pt x="3551345" y="3684376"/>
                </a:lnTo>
                <a:cubicBezTo>
                  <a:pt x="3534157" y="3678813"/>
                  <a:pt x="3517015" y="3674809"/>
                  <a:pt x="3499864" y="3673498"/>
                </a:cubicBezTo>
                <a:cubicBezTo>
                  <a:pt x="3514579" y="3670006"/>
                  <a:pt x="3531748" y="3665933"/>
                  <a:pt x="3546464" y="3662441"/>
                </a:cubicBezTo>
                <a:close/>
                <a:moveTo>
                  <a:pt x="3244232" y="3560682"/>
                </a:moveTo>
                <a:cubicBezTo>
                  <a:pt x="3223800" y="3556751"/>
                  <a:pt x="3282503" y="3583823"/>
                  <a:pt x="3499864" y="3673498"/>
                </a:cubicBezTo>
                <a:cubicBezTo>
                  <a:pt x="3435728" y="3676160"/>
                  <a:pt x="3298416" y="3697978"/>
                  <a:pt x="3313132" y="3694486"/>
                </a:cubicBezTo>
                <a:cubicBezTo>
                  <a:pt x="3300833" y="3708166"/>
                  <a:pt x="3426440" y="3768044"/>
                  <a:pt x="3426440" y="3768044"/>
                </a:cubicBezTo>
                <a:cubicBezTo>
                  <a:pt x="3443573" y="3774740"/>
                  <a:pt x="3531903" y="3743021"/>
                  <a:pt x="3549072" y="3738947"/>
                </a:cubicBezTo>
                <a:cubicBezTo>
                  <a:pt x="3580921" y="3742153"/>
                  <a:pt x="3649891" y="3759867"/>
                  <a:pt x="3674488" y="3732507"/>
                </a:cubicBezTo>
                <a:cubicBezTo>
                  <a:pt x="3671668" y="3720621"/>
                  <a:pt x="3634985" y="3697040"/>
                  <a:pt x="3566014" y="3679326"/>
                </a:cubicBezTo>
                <a:cubicBezTo>
                  <a:pt x="3564806" y="3674232"/>
                  <a:pt x="3564201" y="3671685"/>
                  <a:pt x="3562060" y="3670848"/>
                </a:cubicBezTo>
                <a:lnTo>
                  <a:pt x="3556991" y="3671533"/>
                </a:lnTo>
                <a:lnTo>
                  <a:pt x="3556239" y="3670883"/>
                </a:lnTo>
                <a:cubicBezTo>
                  <a:pt x="3551956" y="3669209"/>
                  <a:pt x="3547673" y="3667535"/>
                  <a:pt x="3546464" y="3662441"/>
                </a:cubicBezTo>
                <a:cubicBezTo>
                  <a:pt x="3427584" y="3622042"/>
                  <a:pt x="3270501" y="3565737"/>
                  <a:pt x="3244232" y="3560682"/>
                </a:cubicBezTo>
                <a:close/>
                <a:moveTo>
                  <a:pt x="6384172" y="3495598"/>
                </a:moveTo>
                <a:lnTo>
                  <a:pt x="6380688" y="3496933"/>
                </a:lnTo>
                <a:lnTo>
                  <a:pt x="6372958" y="3499898"/>
                </a:lnTo>
                <a:cubicBezTo>
                  <a:pt x="6367926" y="3501827"/>
                  <a:pt x="6361024" y="3504474"/>
                  <a:pt x="6351822" y="3508002"/>
                </a:cubicBezTo>
                <a:cubicBezTo>
                  <a:pt x="6351822" y="3508002"/>
                  <a:pt x="6370226" y="3500945"/>
                  <a:pt x="6379428" y="3497417"/>
                </a:cubicBezTo>
                <a:lnTo>
                  <a:pt x="6380688" y="3496933"/>
                </a:lnTo>
                <a:lnTo>
                  <a:pt x="6382878" y="3496094"/>
                </a:lnTo>
                <a:cubicBezTo>
                  <a:pt x="6384604" y="3495432"/>
                  <a:pt x="6384892" y="3495322"/>
                  <a:pt x="6384172" y="3495598"/>
                </a:cubicBezTo>
                <a:close/>
                <a:moveTo>
                  <a:pt x="9944790" y="3256119"/>
                </a:moveTo>
                <a:cubicBezTo>
                  <a:pt x="9928384" y="3255219"/>
                  <a:pt x="9910386" y="3255118"/>
                  <a:pt x="9890674" y="3256656"/>
                </a:cubicBezTo>
                <a:cubicBezTo>
                  <a:pt x="8821016" y="3356199"/>
                  <a:pt x="7856452" y="3418252"/>
                  <a:pt x="6877174" y="3483797"/>
                </a:cubicBezTo>
                <a:cubicBezTo>
                  <a:pt x="6849934" y="3445420"/>
                  <a:pt x="6803560" y="3512024"/>
                  <a:pt x="6877174" y="3483797"/>
                </a:cubicBezTo>
                <a:cubicBezTo>
                  <a:pt x="7748170" y="3431389"/>
                  <a:pt x="8720388" y="3401598"/>
                  <a:pt x="9645446" y="3304079"/>
                </a:cubicBezTo>
                <a:cubicBezTo>
                  <a:pt x="9738612" y="3292736"/>
                  <a:pt x="9991494" y="3277574"/>
                  <a:pt x="10052810" y="3263026"/>
                </a:cubicBezTo>
                <a:cubicBezTo>
                  <a:pt x="10028896" y="3268700"/>
                  <a:pt x="9994006" y="3258818"/>
                  <a:pt x="9944790" y="3256119"/>
                </a:cubicBezTo>
                <a:close/>
                <a:moveTo>
                  <a:pt x="10147862" y="3236438"/>
                </a:moveTo>
                <a:cubicBezTo>
                  <a:pt x="10133774" y="3235745"/>
                  <a:pt x="10117840" y="3236835"/>
                  <a:pt x="10109256" y="3238872"/>
                </a:cubicBezTo>
                <a:cubicBezTo>
                  <a:pt x="10111672" y="3249060"/>
                  <a:pt x="10160690" y="3248191"/>
                  <a:pt x="10175406" y="3244700"/>
                </a:cubicBezTo>
                <a:cubicBezTo>
                  <a:pt x="10174196" y="3239606"/>
                  <a:pt x="10161952" y="3237131"/>
                  <a:pt x="10147862" y="3236438"/>
                </a:cubicBezTo>
                <a:close/>
                <a:moveTo>
                  <a:pt x="10262392" y="3218232"/>
                </a:moveTo>
                <a:cubicBezTo>
                  <a:pt x="10241772" y="3215950"/>
                  <a:pt x="10218380" y="3218362"/>
                  <a:pt x="10207290" y="3237135"/>
                </a:cubicBezTo>
                <a:cubicBezTo>
                  <a:pt x="10207290" y="3237135"/>
                  <a:pt x="10286142" y="3230981"/>
                  <a:pt x="10300858" y="3227490"/>
                </a:cubicBezTo>
                <a:cubicBezTo>
                  <a:pt x="10300858" y="3227490"/>
                  <a:pt x="10283012" y="3220514"/>
                  <a:pt x="10262392" y="3218232"/>
                </a:cubicBezTo>
                <a:close/>
                <a:moveTo>
                  <a:pt x="10385958" y="3199900"/>
                </a:moveTo>
                <a:cubicBezTo>
                  <a:pt x="10365694" y="3197757"/>
                  <a:pt x="10342404" y="3200593"/>
                  <a:pt x="10330290" y="3220507"/>
                </a:cubicBezTo>
                <a:cubicBezTo>
                  <a:pt x="10330290" y="3220507"/>
                  <a:pt x="10408738" y="3212655"/>
                  <a:pt x="10423454" y="3209163"/>
                </a:cubicBezTo>
                <a:cubicBezTo>
                  <a:pt x="10423454" y="3209163"/>
                  <a:pt x="10406220" y="3202042"/>
                  <a:pt x="10385958" y="3199900"/>
                </a:cubicBezTo>
                <a:close/>
                <a:moveTo>
                  <a:pt x="10475888" y="3194032"/>
                </a:moveTo>
                <a:cubicBezTo>
                  <a:pt x="10465780" y="3193740"/>
                  <a:pt x="10454130" y="3196504"/>
                  <a:pt x="10455338" y="3201598"/>
                </a:cubicBezTo>
                <a:cubicBezTo>
                  <a:pt x="10440622" y="3205090"/>
                  <a:pt x="10487188" y="3204803"/>
                  <a:pt x="10487188" y="3204803"/>
                </a:cubicBezTo>
                <a:cubicBezTo>
                  <a:pt x="10494564" y="3197673"/>
                  <a:pt x="10485996" y="3194324"/>
                  <a:pt x="10475888" y="3194032"/>
                </a:cubicBezTo>
                <a:close/>
                <a:moveTo>
                  <a:pt x="2609394" y="2966339"/>
                </a:moveTo>
                <a:cubicBezTo>
                  <a:pt x="2607717" y="2967970"/>
                  <a:pt x="2600391" y="2975313"/>
                  <a:pt x="2583901" y="2990436"/>
                </a:cubicBezTo>
                <a:cubicBezTo>
                  <a:pt x="2556887" y="3007607"/>
                  <a:pt x="2512705" y="3028852"/>
                  <a:pt x="2505643" y="3064606"/>
                </a:cubicBezTo>
                <a:cubicBezTo>
                  <a:pt x="2483428" y="3112922"/>
                  <a:pt x="2525943" y="3226594"/>
                  <a:pt x="2545529" y="3232709"/>
                </a:cubicBezTo>
                <a:cubicBezTo>
                  <a:pt x="2562662" y="3239405"/>
                  <a:pt x="2619334" y="3270799"/>
                  <a:pt x="2663481" y="3260324"/>
                </a:cubicBezTo>
                <a:cubicBezTo>
                  <a:pt x="2648765" y="3263816"/>
                  <a:pt x="2697747" y="3273718"/>
                  <a:pt x="2695330" y="3263530"/>
                </a:cubicBezTo>
                <a:cubicBezTo>
                  <a:pt x="2682841" y="3210891"/>
                  <a:pt x="2557233" y="3151013"/>
                  <a:pt x="2566959" y="3050057"/>
                </a:cubicBezTo>
                <a:cubicBezTo>
                  <a:pt x="2568629" y="3007960"/>
                  <a:pt x="2614427" y="2961446"/>
                  <a:pt x="2609394" y="2966339"/>
                </a:cubicBezTo>
                <a:close/>
                <a:moveTo>
                  <a:pt x="4821666" y="2960789"/>
                </a:moveTo>
                <a:cubicBezTo>
                  <a:pt x="4808578" y="2967173"/>
                  <a:pt x="4765286" y="2988291"/>
                  <a:pt x="4800524" y="2971102"/>
                </a:cubicBezTo>
                <a:close/>
                <a:moveTo>
                  <a:pt x="5210134" y="2935444"/>
                </a:moveTo>
                <a:cubicBezTo>
                  <a:pt x="5195738" y="2934824"/>
                  <a:pt x="5179806" y="2935915"/>
                  <a:pt x="5173656" y="2942755"/>
                </a:cubicBezTo>
                <a:cubicBezTo>
                  <a:pt x="5176072" y="2952942"/>
                  <a:pt x="5225090" y="2952073"/>
                  <a:pt x="5237388" y="2938394"/>
                </a:cubicBezTo>
                <a:cubicBezTo>
                  <a:pt x="5237388" y="2938394"/>
                  <a:pt x="5224530" y="2936064"/>
                  <a:pt x="5210134" y="2935444"/>
                </a:cubicBezTo>
                <a:close/>
                <a:moveTo>
                  <a:pt x="5299672" y="2932696"/>
                </a:moveTo>
                <a:cubicBezTo>
                  <a:pt x="5287954" y="2932450"/>
                  <a:pt x="5252104" y="2934902"/>
                  <a:pt x="5252104" y="2934902"/>
                </a:cubicBezTo>
                <a:cubicBezTo>
                  <a:pt x="5239806" y="2948582"/>
                  <a:pt x="5303538" y="2944222"/>
                  <a:pt x="5301122" y="2934034"/>
                </a:cubicBezTo>
                <a:cubicBezTo>
                  <a:pt x="5304802" y="2933161"/>
                  <a:pt x="5303578" y="2932779"/>
                  <a:pt x="5299672" y="2932696"/>
                </a:cubicBezTo>
                <a:close/>
                <a:moveTo>
                  <a:pt x="5345268" y="2923559"/>
                </a:moveTo>
                <a:cubicBezTo>
                  <a:pt x="5332970" y="2937239"/>
                  <a:pt x="5367674" y="2941560"/>
                  <a:pt x="5379570" y="2926182"/>
                </a:cubicBezTo>
                <a:close/>
                <a:moveTo>
                  <a:pt x="7813712" y="2626652"/>
                </a:moveTo>
                <a:cubicBezTo>
                  <a:pt x="7813712" y="2626652"/>
                  <a:pt x="7801414" y="2640332"/>
                  <a:pt x="7813712" y="2626652"/>
                </a:cubicBezTo>
                <a:close/>
                <a:moveTo>
                  <a:pt x="8108506" y="2624864"/>
                </a:moveTo>
                <a:cubicBezTo>
                  <a:pt x="8107702" y="2625055"/>
                  <a:pt x="8105556" y="2625564"/>
                  <a:pt x="8101264" y="2626583"/>
                </a:cubicBezTo>
                <a:cubicBezTo>
                  <a:pt x="8101264" y="2626583"/>
                  <a:pt x="8110920" y="2624291"/>
                  <a:pt x="8108506" y="2624864"/>
                </a:cubicBezTo>
                <a:close/>
                <a:moveTo>
                  <a:pt x="7877446" y="2622292"/>
                </a:moveTo>
                <a:cubicBezTo>
                  <a:pt x="7888482" y="2619673"/>
                  <a:pt x="7909384" y="2621777"/>
                  <a:pt x="7920164" y="2627290"/>
                </a:cubicBezTo>
                <a:lnTo>
                  <a:pt x="7923532" y="2630626"/>
                </a:lnTo>
                <a:lnTo>
                  <a:pt x="7902794" y="2633864"/>
                </a:lnTo>
                <a:lnTo>
                  <a:pt x="7897678" y="2633858"/>
                </a:lnTo>
                <a:cubicBezTo>
                  <a:pt x="7887524" y="2632008"/>
                  <a:pt x="7878856" y="2628235"/>
                  <a:pt x="7877446" y="2622292"/>
                </a:cubicBezTo>
                <a:close/>
                <a:moveTo>
                  <a:pt x="8176132" y="2619581"/>
                </a:moveTo>
                <a:lnTo>
                  <a:pt x="8169482" y="2621159"/>
                </a:lnTo>
                <a:cubicBezTo>
                  <a:pt x="8166990" y="2621750"/>
                  <a:pt x="8164998" y="2622223"/>
                  <a:pt x="8164998" y="2622223"/>
                </a:cubicBezTo>
                <a:close/>
                <a:moveTo>
                  <a:pt x="8178450" y="2619031"/>
                </a:moveTo>
                <a:lnTo>
                  <a:pt x="8176132" y="2619581"/>
                </a:lnTo>
                <a:lnTo>
                  <a:pt x="8176954" y="2619386"/>
                </a:lnTo>
                <a:cubicBezTo>
                  <a:pt x="8178948" y="2618913"/>
                  <a:pt x="8179944" y="2618677"/>
                  <a:pt x="8178450" y="2619031"/>
                </a:cubicBezTo>
                <a:close/>
                <a:moveTo>
                  <a:pt x="8699944" y="2583184"/>
                </a:moveTo>
                <a:cubicBezTo>
                  <a:pt x="8698566" y="2583512"/>
                  <a:pt x="8694886" y="2584385"/>
                  <a:pt x="8687528" y="2586130"/>
                </a:cubicBezTo>
                <a:cubicBezTo>
                  <a:pt x="8687528" y="2586130"/>
                  <a:pt x="8704084" y="2582202"/>
                  <a:pt x="8699944" y="2583184"/>
                </a:cubicBezTo>
                <a:close/>
                <a:moveTo>
                  <a:pt x="2724932" y="2520232"/>
                </a:moveTo>
                <a:cubicBezTo>
                  <a:pt x="2716970" y="2519431"/>
                  <a:pt x="2705933" y="2522049"/>
                  <a:pt x="2699783" y="2528889"/>
                </a:cubicBezTo>
                <a:lnTo>
                  <a:pt x="2731633" y="2532094"/>
                </a:lnTo>
                <a:cubicBezTo>
                  <a:pt x="2737782" y="2525254"/>
                  <a:pt x="2732894" y="2521033"/>
                  <a:pt x="2724932" y="2520232"/>
                </a:cubicBezTo>
                <a:close/>
                <a:moveTo>
                  <a:pt x="9343374" y="2515346"/>
                </a:moveTo>
                <a:cubicBezTo>
                  <a:pt x="9239540" y="2513400"/>
                  <a:pt x="8841590" y="2548232"/>
                  <a:pt x="8650810" y="2573320"/>
                </a:cubicBezTo>
                <a:cubicBezTo>
                  <a:pt x="8397926" y="2588480"/>
                  <a:pt x="8108360" y="2580059"/>
                  <a:pt x="7840728" y="2609481"/>
                </a:cubicBezTo>
                <a:cubicBezTo>
                  <a:pt x="7796580" y="2619955"/>
                  <a:pt x="7752398" y="2641200"/>
                  <a:pt x="7703380" y="2642069"/>
                </a:cubicBezTo>
                <a:cubicBezTo>
                  <a:pt x="7688664" y="2645560"/>
                  <a:pt x="7683830" y="2625184"/>
                  <a:pt x="7683830" y="2625184"/>
                </a:cubicBezTo>
                <a:cubicBezTo>
                  <a:pt x="7524112" y="2629001"/>
                  <a:pt x="7354916" y="2658385"/>
                  <a:pt x="7198018" y="2674088"/>
                </a:cubicBezTo>
                <a:cubicBezTo>
                  <a:pt x="7183300" y="2677579"/>
                  <a:pt x="7178064" y="2655505"/>
                  <a:pt x="7163348" y="2658997"/>
                </a:cubicBezTo>
                <a:cubicBezTo>
                  <a:pt x="7163348" y="2658997"/>
                  <a:pt x="7121986" y="2692128"/>
                  <a:pt x="7119164" y="2680242"/>
                </a:cubicBezTo>
                <a:cubicBezTo>
                  <a:pt x="7124402" y="2702316"/>
                  <a:pt x="7200434" y="2684276"/>
                  <a:pt x="7296016" y="2683120"/>
                </a:cubicBezTo>
                <a:cubicBezTo>
                  <a:pt x="7433302" y="2669380"/>
                  <a:pt x="7695030" y="2661817"/>
                  <a:pt x="7893026" y="2635389"/>
                </a:cubicBezTo>
                <a:lnTo>
                  <a:pt x="7902794" y="2633864"/>
                </a:lnTo>
                <a:lnTo>
                  <a:pt x="7926830" y="2633891"/>
                </a:lnTo>
                <a:lnTo>
                  <a:pt x="7923532" y="2630626"/>
                </a:lnTo>
                <a:lnTo>
                  <a:pt x="7959640" y="2624988"/>
                </a:lnTo>
                <a:lnTo>
                  <a:pt x="7958714" y="2626327"/>
                </a:lnTo>
                <a:cubicBezTo>
                  <a:pt x="7958714" y="2626327"/>
                  <a:pt x="7958714" y="2626327"/>
                  <a:pt x="7973430" y="2622835"/>
                </a:cubicBezTo>
                <a:lnTo>
                  <a:pt x="7959640" y="2624988"/>
                </a:lnTo>
                <a:lnTo>
                  <a:pt x="7962332" y="2621096"/>
                </a:lnTo>
                <a:cubicBezTo>
                  <a:pt x="7970382" y="2618177"/>
                  <a:pt x="7988750" y="2621890"/>
                  <a:pt x="7990564" y="2629531"/>
                </a:cubicBezTo>
                <a:cubicBezTo>
                  <a:pt x="8019996" y="2622548"/>
                  <a:pt x="8037164" y="2618475"/>
                  <a:pt x="8066594" y="2611492"/>
                </a:cubicBezTo>
                <a:cubicBezTo>
                  <a:pt x="8005280" y="2626040"/>
                  <a:pt x="8047236" y="2660925"/>
                  <a:pt x="8101264" y="2626583"/>
                </a:cubicBezTo>
                <a:cubicBezTo>
                  <a:pt x="8106098" y="2646959"/>
                  <a:pt x="8150282" y="2625714"/>
                  <a:pt x="8164998" y="2622223"/>
                </a:cubicBezTo>
                <a:cubicBezTo>
                  <a:pt x="8184548" y="2639108"/>
                  <a:pt x="8214014" y="2621354"/>
                  <a:pt x="8243446" y="2614371"/>
                </a:cubicBezTo>
                <a:cubicBezTo>
                  <a:pt x="8235792" y="2582109"/>
                  <a:pt x="8290046" y="2603315"/>
                  <a:pt x="8258162" y="2610880"/>
                </a:cubicBezTo>
                <a:cubicBezTo>
                  <a:pt x="8321896" y="2606520"/>
                  <a:pt x="8417880" y="2607063"/>
                  <a:pt x="8403164" y="2610554"/>
                </a:cubicBezTo>
                <a:cubicBezTo>
                  <a:pt x="8403164" y="2610554"/>
                  <a:pt x="8403164" y="2610554"/>
                  <a:pt x="8388448" y="2614046"/>
                </a:cubicBezTo>
                <a:lnTo>
                  <a:pt x="8403164" y="2610554"/>
                </a:lnTo>
                <a:cubicBezTo>
                  <a:pt x="8435048" y="2602989"/>
                  <a:pt x="8449764" y="2599498"/>
                  <a:pt x="8481614" y="2602703"/>
                </a:cubicBezTo>
                <a:cubicBezTo>
                  <a:pt x="8528214" y="2591646"/>
                  <a:pt x="8562480" y="2605039"/>
                  <a:pt x="8650810" y="2573320"/>
                </a:cubicBezTo>
                <a:cubicBezTo>
                  <a:pt x="8626212" y="2600678"/>
                  <a:pt x="8640928" y="2597187"/>
                  <a:pt x="8687528" y="2586130"/>
                </a:cubicBezTo>
                <a:cubicBezTo>
                  <a:pt x="8937994" y="2560782"/>
                  <a:pt x="9146730" y="2556096"/>
                  <a:pt x="9347774" y="2529918"/>
                </a:cubicBezTo>
                <a:cubicBezTo>
                  <a:pt x="9440938" y="2518575"/>
                  <a:pt x="9379658" y="2522353"/>
                  <a:pt x="9360072" y="2516239"/>
                </a:cubicBezTo>
                <a:cubicBezTo>
                  <a:pt x="9355912" y="2515769"/>
                  <a:pt x="9350298" y="2515475"/>
                  <a:pt x="9343374" y="2515346"/>
                </a:cubicBezTo>
                <a:close/>
                <a:moveTo>
                  <a:pt x="10774090" y="2364928"/>
                </a:moveTo>
                <a:cubicBezTo>
                  <a:pt x="10765522" y="2365217"/>
                  <a:pt x="10749510" y="2366830"/>
                  <a:pt x="10724380" y="2370102"/>
                </a:cubicBezTo>
                <a:cubicBezTo>
                  <a:pt x="10410182" y="2399811"/>
                  <a:pt x="10103638" y="2461782"/>
                  <a:pt x="9836406" y="2492901"/>
                </a:cubicBezTo>
                <a:cubicBezTo>
                  <a:pt x="9679106" y="2506907"/>
                  <a:pt x="9551674" y="2504857"/>
                  <a:pt x="9460928" y="2526388"/>
                </a:cubicBezTo>
                <a:cubicBezTo>
                  <a:pt x="9506898" y="2458085"/>
                  <a:pt x="9296530" y="2586917"/>
                  <a:pt x="9460928" y="2526388"/>
                </a:cubicBezTo>
                <a:cubicBezTo>
                  <a:pt x="9652092" y="2524078"/>
                  <a:pt x="10137904" y="2475174"/>
                  <a:pt x="10434968" y="2438769"/>
                </a:cubicBezTo>
                <a:cubicBezTo>
                  <a:pt x="10529364" y="2425789"/>
                  <a:pt x="10834072" y="2362908"/>
                  <a:pt x="10774090" y="2364928"/>
                </a:cubicBezTo>
                <a:close/>
                <a:moveTo>
                  <a:pt x="2671603" y="2279090"/>
                </a:moveTo>
                <a:cubicBezTo>
                  <a:pt x="2639754" y="2275885"/>
                  <a:pt x="2598582" y="2375333"/>
                  <a:pt x="2649982" y="2395423"/>
                </a:cubicBezTo>
                <a:cubicBezTo>
                  <a:pt x="2721370" y="2423325"/>
                  <a:pt x="2764768" y="2267747"/>
                  <a:pt x="2671603" y="2279090"/>
                </a:cubicBezTo>
                <a:close/>
                <a:moveTo>
                  <a:pt x="2763637" y="1990006"/>
                </a:moveTo>
                <a:cubicBezTo>
                  <a:pt x="2763637" y="1990006"/>
                  <a:pt x="2751742" y="2005384"/>
                  <a:pt x="2763637" y="1990006"/>
                </a:cubicBezTo>
                <a:close/>
                <a:moveTo>
                  <a:pt x="2825967" y="1922408"/>
                </a:moveTo>
                <a:cubicBezTo>
                  <a:pt x="2798968" y="1922070"/>
                  <a:pt x="2727572" y="1964933"/>
                  <a:pt x="2687606" y="2008046"/>
                </a:cubicBezTo>
                <a:cubicBezTo>
                  <a:pt x="2675710" y="2023424"/>
                  <a:pt x="2719857" y="2012949"/>
                  <a:pt x="2719857" y="2012949"/>
                </a:cubicBezTo>
                <a:cubicBezTo>
                  <a:pt x="2724692" y="2033326"/>
                  <a:pt x="2626884" y="2090611"/>
                  <a:pt x="2678318" y="2099929"/>
                </a:cubicBezTo>
                <a:cubicBezTo>
                  <a:pt x="2695451" y="2106626"/>
                  <a:pt x="2771292" y="2022269"/>
                  <a:pt x="2810237" y="1978950"/>
                </a:cubicBezTo>
                <a:cubicBezTo>
                  <a:pt x="2842383" y="1938365"/>
                  <a:pt x="2842167" y="1922610"/>
                  <a:pt x="2825967" y="1922408"/>
                </a:cubicBezTo>
                <a:close/>
                <a:moveTo>
                  <a:pt x="2816623" y="1373074"/>
                </a:moveTo>
                <a:cubicBezTo>
                  <a:pt x="2815951" y="1373822"/>
                  <a:pt x="2814157" y="1375817"/>
                  <a:pt x="2810570" y="1379807"/>
                </a:cubicBezTo>
                <a:cubicBezTo>
                  <a:pt x="2810570" y="1379807"/>
                  <a:pt x="2818641" y="1370830"/>
                  <a:pt x="2816623" y="1373074"/>
                </a:cubicBezTo>
                <a:close/>
                <a:moveTo>
                  <a:pt x="10739116" y="929145"/>
                </a:moveTo>
                <a:cubicBezTo>
                  <a:pt x="10725712" y="929635"/>
                  <a:pt x="10699482" y="933055"/>
                  <a:pt x="10657184" y="940401"/>
                </a:cubicBezTo>
                <a:cubicBezTo>
                  <a:pt x="8485996" y="1267221"/>
                  <a:pt x="6708552" y="1222611"/>
                  <a:pt x="4659212" y="1386001"/>
                </a:cubicBezTo>
                <a:cubicBezTo>
                  <a:pt x="4548510" y="1388950"/>
                  <a:pt x="4406329" y="1401162"/>
                  <a:pt x="4220000" y="1423848"/>
                </a:cubicBezTo>
                <a:cubicBezTo>
                  <a:pt x="4047983" y="1441345"/>
                  <a:pt x="3530477" y="1564131"/>
                  <a:pt x="3839841" y="1514047"/>
                </a:cubicBezTo>
                <a:cubicBezTo>
                  <a:pt x="4440630" y="1403784"/>
                  <a:pt x="4995412" y="1372596"/>
                  <a:pt x="5468892" y="1348142"/>
                </a:cubicBezTo>
                <a:cubicBezTo>
                  <a:pt x="6612758" y="1288387"/>
                  <a:pt x="7673306" y="1226877"/>
                  <a:pt x="8846202" y="1158440"/>
                </a:cubicBezTo>
                <a:cubicBezTo>
                  <a:pt x="9413282" y="1113571"/>
                  <a:pt x="10004784" y="1095193"/>
                  <a:pt x="10601106" y="977023"/>
                </a:cubicBezTo>
                <a:cubicBezTo>
                  <a:pt x="10704116" y="952582"/>
                  <a:pt x="10779328" y="927675"/>
                  <a:pt x="10739116" y="929145"/>
                </a:cubicBezTo>
                <a:close/>
                <a:moveTo>
                  <a:pt x="10862476" y="600456"/>
                </a:moveTo>
                <a:cubicBezTo>
                  <a:pt x="10851184" y="603360"/>
                  <a:pt x="10837768" y="615062"/>
                  <a:pt x="10828070" y="645163"/>
                </a:cubicBezTo>
                <a:cubicBezTo>
                  <a:pt x="10825654" y="634976"/>
                  <a:pt x="10796566" y="785366"/>
                  <a:pt x="10850822" y="806571"/>
                </a:cubicBezTo>
                <a:cubicBezTo>
                  <a:pt x="10887506" y="830153"/>
                  <a:pt x="10898864" y="605050"/>
                  <a:pt x="10884148" y="608541"/>
                </a:cubicBezTo>
                <a:cubicBezTo>
                  <a:pt x="10882940" y="603448"/>
                  <a:pt x="10873770" y="597553"/>
                  <a:pt x="10862476" y="600456"/>
                </a:cubicBezTo>
                <a:close/>
                <a:moveTo>
                  <a:pt x="11191406" y="80064"/>
                </a:moveTo>
                <a:cubicBezTo>
                  <a:pt x="11176690" y="83556"/>
                  <a:pt x="11152094" y="110915"/>
                  <a:pt x="11120804" y="186497"/>
                </a:cubicBezTo>
                <a:cubicBezTo>
                  <a:pt x="11113444" y="188242"/>
                  <a:pt x="11106692" y="192535"/>
                  <a:pt x="11102078" y="197665"/>
                </a:cubicBezTo>
                <a:lnTo>
                  <a:pt x="11101734" y="198618"/>
                </a:lnTo>
                <a:lnTo>
                  <a:pt x="11093788" y="203668"/>
                </a:lnTo>
                <a:cubicBezTo>
                  <a:pt x="11115566" y="164422"/>
                  <a:pt x="11123030" y="130367"/>
                  <a:pt x="11149676" y="100727"/>
                </a:cubicBezTo>
                <a:cubicBezTo>
                  <a:pt x="11176690" y="83556"/>
                  <a:pt x="11176690" y="83556"/>
                  <a:pt x="11191406" y="80064"/>
                </a:cubicBezTo>
                <a:close/>
                <a:moveTo>
                  <a:pt x="11444800" y="1653"/>
                </a:moveTo>
                <a:cubicBezTo>
                  <a:pt x="11444768" y="4481"/>
                  <a:pt x="11441556" y="11072"/>
                  <a:pt x="11434218" y="22454"/>
                </a:cubicBezTo>
                <a:cubicBezTo>
                  <a:pt x="11427156" y="58208"/>
                  <a:pt x="11470936" y="35265"/>
                  <a:pt x="11470936" y="35265"/>
                </a:cubicBezTo>
                <a:cubicBezTo>
                  <a:pt x="11463874" y="71019"/>
                  <a:pt x="11469112" y="93093"/>
                  <a:pt x="11469112" y="93093"/>
                </a:cubicBezTo>
                <a:cubicBezTo>
                  <a:pt x="11469112" y="93093"/>
                  <a:pt x="11481008" y="77716"/>
                  <a:pt x="11527976" y="79127"/>
                </a:cubicBezTo>
                <a:cubicBezTo>
                  <a:pt x="11591710" y="74767"/>
                  <a:pt x="11658050" y="146913"/>
                  <a:pt x="11663478" y="235305"/>
                </a:cubicBezTo>
                <a:cubicBezTo>
                  <a:pt x="11653964" y="271641"/>
                  <a:pt x="11617068" y="312680"/>
                  <a:pt x="11610008" y="348434"/>
                </a:cubicBezTo>
                <a:cubicBezTo>
                  <a:pt x="11610008" y="348434"/>
                  <a:pt x="11646692" y="372015"/>
                  <a:pt x="11634392" y="385695"/>
                </a:cubicBezTo>
                <a:cubicBezTo>
                  <a:pt x="11637404" y="463898"/>
                  <a:pt x="11581114" y="565141"/>
                  <a:pt x="11623034" y="610796"/>
                </a:cubicBezTo>
                <a:cubicBezTo>
                  <a:pt x="11628272" y="632871"/>
                  <a:pt x="11674872" y="621814"/>
                  <a:pt x="11679706" y="642190"/>
                </a:cubicBezTo>
                <a:cubicBezTo>
                  <a:pt x="11684944" y="664264"/>
                  <a:pt x="11648012" y="716073"/>
                  <a:pt x="11655668" y="748335"/>
                </a:cubicBezTo>
                <a:cubicBezTo>
                  <a:pt x="11680646" y="853612"/>
                  <a:pt x="11659024" y="969945"/>
                  <a:pt x="11659406" y="1102582"/>
                </a:cubicBezTo>
                <a:cubicBezTo>
                  <a:pt x="11664834" y="1190974"/>
                  <a:pt x="11669860" y="1277668"/>
                  <a:pt x="11675288" y="1366061"/>
                </a:cubicBezTo>
                <a:cubicBezTo>
                  <a:pt x="11670608" y="1422772"/>
                  <a:pt x="11656084" y="1492582"/>
                  <a:pt x="11686110" y="1553615"/>
                </a:cubicBezTo>
                <a:cubicBezTo>
                  <a:pt x="11688526" y="1563803"/>
                  <a:pt x="11739962" y="1573123"/>
                  <a:pt x="11742378" y="1583311"/>
                </a:cubicBezTo>
                <a:cubicBezTo>
                  <a:pt x="11769584" y="1632457"/>
                  <a:pt x="11721350" y="1767660"/>
                  <a:pt x="11709208" y="1858428"/>
                </a:cubicBezTo>
                <a:cubicBezTo>
                  <a:pt x="11702338" y="1960499"/>
                  <a:pt x="11697884" y="2072760"/>
                  <a:pt x="11715208" y="2145774"/>
                </a:cubicBezTo>
                <a:cubicBezTo>
                  <a:pt x="11717626" y="2155962"/>
                  <a:pt x="11747058" y="2148979"/>
                  <a:pt x="11749878" y="2160865"/>
                </a:cubicBezTo>
                <a:cubicBezTo>
                  <a:pt x="11757130" y="2191429"/>
                  <a:pt x="11737770" y="2240863"/>
                  <a:pt x="11745424" y="2273125"/>
                </a:cubicBezTo>
                <a:cubicBezTo>
                  <a:pt x="11753234" y="2382475"/>
                  <a:pt x="11792562" y="2471793"/>
                  <a:pt x="11810444" y="2623593"/>
                </a:cubicBezTo>
                <a:cubicBezTo>
                  <a:pt x="11808216" y="2679723"/>
                  <a:pt x="11788858" y="2729157"/>
                  <a:pt x="11786630" y="2785287"/>
                </a:cubicBezTo>
                <a:cubicBezTo>
                  <a:pt x="11786786" y="2862375"/>
                  <a:pt x="11878508" y="3041496"/>
                  <a:pt x="11871638" y="3143568"/>
                </a:cubicBezTo>
                <a:cubicBezTo>
                  <a:pt x="11878890" y="3174132"/>
                  <a:pt x="11825228" y="3220943"/>
                  <a:pt x="11832884" y="3253205"/>
                </a:cubicBezTo>
                <a:cubicBezTo>
                  <a:pt x="11835300" y="3263393"/>
                  <a:pt x="11864732" y="3256410"/>
                  <a:pt x="11867150" y="3266598"/>
                </a:cubicBezTo>
                <a:cubicBezTo>
                  <a:pt x="11867150" y="3266598"/>
                  <a:pt x="11845372" y="3305844"/>
                  <a:pt x="11862506" y="3312539"/>
                </a:cubicBezTo>
                <a:cubicBezTo>
                  <a:pt x="11892128" y="3371874"/>
                  <a:pt x="11961480" y="3522225"/>
                  <a:pt x="11934622" y="3616484"/>
                </a:cubicBezTo>
                <a:cubicBezTo>
                  <a:pt x="11925144" y="3642049"/>
                  <a:pt x="11880962" y="3663294"/>
                  <a:pt x="11871482" y="3688860"/>
                </a:cubicBezTo>
                <a:cubicBezTo>
                  <a:pt x="11871482" y="3688860"/>
                  <a:pt x="11910618" y="3711859"/>
                  <a:pt x="11895868" y="3726121"/>
                </a:cubicBezTo>
                <a:cubicBezTo>
                  <a:pt x="11903522" y="3758383"/>
                  <a:pt x="11864958" y="3934338"/>
                  <a:pt x="11869792" y="3954715"/>
                </a:cubicBezTo>
                <a:cubicBezTo>
                  <a:pt x="11879864" y="3997165"/>
                  <a:pt x="11951252" y="4025066"/>
                  <a:pt x="11943788" y="4059122"/>
                </a:cubicBezTo>
                <a:cubicBezTo>
                  <a:pt x="11943788" y="4059122"/>
                  <a:pt x="11846538" y="4195194"/>
                  <a:pt x="11868506" y="4222266"/>
                </a:cubicBezTo>
                <a:cubicBezTo>
                  <a:pt x="11885674" y="4218193"/>
                  <a:pt x="11959290" y="4189965"/>
                  <a:pt x="11961706" y="4200153"/>
                </a:cubicBezTo>
                <a:cubicBezTo>
                  <a:pt x="11988912" y="4249300"/>
                  <a:pt x="11908046" y="4246963"/>
                  <a:pt x="11949966" y="4292619"/>
                </a:cubicBezTo>
                <a:cubicBezTo>
                  <a:pt x="11969516" y="4309503"/>
                  <a:pt x="12040346" y="4258620"/>
                  <a:pt x="12013700" y="4288259"/>
                </a:cubicBezTo>
                <a:cubicBezTo>
                  <a:pt x="11994340" y="4337692"/>
                  <a:pt x="11802928" y="4415393"/>
                  <a:pt x="11653684" y="4463358"/>
                </a:cubicBezTo>
                <a:cubicBezTo>
                  <a:pt x="11474608" y="4516609"/>
                  <a:pt x="11369300" y="4618720"/>
                  <a:pt x="11111774" y="4679821"/>
                </a:cubicBezTo>
                <a:cubicBezTo>
                  <a:pt x="11155922" y="4669347"/>
                  <a:pt x="10920170" y="4691204"/>
                  <a:pt x="10927826" y="4723467"/>
                </a:cubicBezTo>
                <a:cubicBezTo>
                  <a:pt x="10927826" y="4723467"/>
                  <a:pt x="11016156" y="4691747"/>
                  <a:pt x="10991558" y="4719106"/>
                </a:cubicBezTo>
                <a:cubicBezTo>
                  <a:pt x="10991558" y="4719106"/>
                  <a:pt x="10910692" y="4716769"/>
                  <a:pt x="10891332" y="4766203"/>
                </a:cubicBezTo>
                <a:cubicBezTo>
                  <a:pt x="10903230" y="4750825"/>
                  <a:pt x="10996988" y="4807499"/>
                  <a:pt x="11019358" y="4836269"/>
                </a:cubicBezTo>
                <a:cubicBezTo>
                  <a:pt x="11119966" y="4921808"/>
                  <a:pt x="11177194" y="5031988"/>
                  <a:pt x="11182814" y="5186698"/>
                </a:cubicBezTo>
                <a:cubicBezTo>
                  <a:pt x="11173124" y="5276884"/>
                  <a:pt x="11183196" y="5319335"/>
                  <a:pt x="11131952" y="5376333"/>
                </a:cubicBezTo>
                <a:cubicBezTo>
                  <a:pt x="11107354" y="5403692"/>
                  <a:pt x="11112592" y="5425766"/>
                  <a:pt x="11119844" y="5456331"/>
                </a:cubicBezTo>
                <a:cubicBezTo>
                  <a:pt x="11105284" y="5536910"/>
                  <a:pt x="11211722" y="5712540"/>
                  <a:pt x="11192518" y="5839061"/>
                </a:cubicBezTo>
                <a:cubicBezTo>
                  <a:pt x="11175576" y="5898683"/>
                  <a:pt x="11109616" y="5959173"/>
                  <a:pt x="11112224" y="6035679"/>
                </a:cubicBezTo>
                <a:cubicBezTo>
                  <a:pt x="11102902" y="6138333"/>
                  <a:pt x="11186970" y="6285191"/>
                  <a:pt x="11153050" y="6415204"/>
                </a:cubicBezTo>
                <a:cubicBezTo>
                  <a:pt x="11150824" y="6471334"/>
                  <a:pt x="11084864" y="6531824"/>
                  <a:pt x="11085054" y="6598142"/>
                </a:cubicBezTo>
                <a:cubicBezTo>
                  <a:pt x="11075576" y="6623708"/>
                  <a:pt x="11114676" y="6657477"/>
                  <a:pt x="11122332" y="6689740"/>
                </a:cubicBezTo>
                <a:cubicBezTo>
                  <a:pt x="11127568" y="6711814"/>
                  <a:pt x="11102972" y="6739173"/>
                  <a:pt x="11090638" y="6763622"/>
                </a:cubicBezTo>
                <a:cubicBezTo>
                  <a:pt x="11100710" y="6806073"/>
                  <a:pt x="11130368" y="6854637"/>
                  <a:pt x="11123272" y="6901161"/>
                </a:cubicBezTo>
                <a:cubicBezTo>
                  <a:pt x="11133344" y="6943612"/>
                  <a:pt x="11096448" y="6984651"/>
                  <a:pt x="11106520" y="7027101"/>
                </a:cubicBezTo>
                <a:cubicBezTo>
                  <a:pt x="11116592" y="7069552"/>
                  <a:pt x="11158512" y="7115207"/>
                  <a:pt x="11153870" y="7161149"/>
                </a:cubicBezTo>
                <a:cubicBezTo>
                  <a:pt x="11163942" y="7203599"/>
                  <a:pt x="11109878" y="7248711"/>
                  <a:pt x="11105234" y="7294653"/>
                </a:cubicBezTo>
                <a:cubicBezTo>
                  <a:pt x="11078778" y="7390610"/>
                  <a:pt x="11145118" y="7462756"/>
                  <a:pt x="11135796" y="7565410"/>
                </a:cubicBezTo>
                <a:cubicBezTo>
                  <a:pt x="11138404" y="7641917"/>
                  <a:pt x="11091994" y="7719291"/>
                  <a:pt x="11095004" y="7797496"/>
                </a:cubicBezTo>
                <a:cubicBezTo>
                  <a:pt x="11087944" y="7833249"/>
                  <a:pt x="11122210" y="7846642"/>
                  <a:pt x="11129462" y="7877206"/>
                </a:cubicBezTo>
                <a:cubicBezTo>
                  <a:pt x="11141952" y="7929845"/>
                  <a:pt x="11098398" y="8008336"/>
                  <a:pt x="11113304" y="8071162"/>
                </a:cubicBezTo>
                <a:cubicBezTo>
                  <a:pt x="11120556" y="8101726"/>
                  <a:pt x="11157642" y="8127005"/>
                  <a:pt x="11150582" y="8162759"/>
                </a:cubicBezTo>
                <a:cubicBezTo>
                  <a:pt x="11155416" y="8183135"/>
                  <a:pt x="11130818" y="8210494"/>
                  <a:pt x="11138474" y="8242757"/>
                </a:cubicBezTo>
                <a:cubicBezTo>
                  <a:pt x="11143308" y="8263133"/>
                  <a:pt x="11177978" y="8278224"/>
                  <a:pt x="11168096" y="8302092"/>
                </a:cubicBezTo>
                <a:cubicBezTo>
                  <a:pt x="11170514" y="8312280"/>
                  <a:pt x="11146284" y="8352107"/>
                  <a:pt x="11136404" y="8375975"/>
                </a:cubicBezTo>
                <a:cubicBezTo>
                  <a:pt x="11129342" y="8411729"/>
                  <a:pt x="11166428" y="8437007"/>
                  <a:pt x="11158964" y="8471063"/>
                </a:cubicBezTo>
                <a:cubicBezTo>
                  <a:pt x="11161974" y="8549268"/>
                  <a:pt x="11120210" y="8580700"/>
                  <a:pt x="11145034" y="8608889"/>
                </a:cubicBezTo>
                <a:cubicBezTo>
                  <a:pt x="11147450" y="8619077"/>
                  <a:pt x="11189180" y="8598414"/>
                  <a:pt x="11194014" y="8618790"/>
                </a:cubicBezTo>
                <a:cubicBezTo>
                  <a:pt x="11218994" y="8724067"/>
                  <a:pt x="11099564" y="8897686"/>
                  <a:pt x="11023722" y="8982044"/>
                </a:cubicBezTo>
                <a:cubicBezTo>
                  <a:pt x="10987194" y="9035551"/>
                  <a:pt x="10915998" y="9073966"/>
                  <a:pt x="10918414" y="9084155"/>
                </a:cubicBezTo>
                <a:cubicBezTo>
                  <a:pt x="10920832" y="9094343"/>
                  <a:pt x="10992028" y="9055927"/>
                  <a:pt x="10992028" y="9055927"/>
                </a:cubicBezTo>
                <a:cubicBezTo>
                  <a:pt x="10979730" y="9069606"/>
                  <a:pt x="10928486" y="9126605"/>
                  <a:pt x="10933322" y="9146981"/>
                </a:cubicBezTo>
                <a:cubicBezTo>
                  <a:pt x="10938558" y="9169055"/>
                  <a:pt x="11002292" y="9164695"/>
                  <a:pt x="11007126" y="9185071"/>
                </a:cubicBezTo>
                <a:cubicBezTo>
                  <a:pt x="10997648" y="9210637"/>
                  <a:pt x="10953466" y="9231882"/>
                  <a:pt x="10946002" y="9265937"/>
                </a:cubicBezTo>
                <a:cubicBezTo>
                  <a:pt x="10943774" y="9322067"/>
                  <a:pt x="11049832" y="9365061"/>
                  <a:pt x="11027652" y="9402608"/>
                </a:cubicBezTo>
                <a:cubicBezTo>
                  <a:pt x="11030472" y="9414494"/>
                  <a:pt x="10838870" y="9425876"/>
                  <a:pt x="10817092" y="9465122"/>
                </a:cubicBezTo>
                <a:lnTo>
                  <a:pt x="10856384" y="9565209"/>
                </a:lnTo>
                <a:cubicBezTo>
                  <a:pt x="10876338" y="9583792"/>
                  <a:pt x="10940070" y="9579432"/>
                  <a:pt x="10957204" y="9586128"/>
                </a:cubicBezTo>
                <a:cubicBezTo>
                  <a:pt x="10960024" y="9598014"/>
                  <a:pt x="10967276" y="9628579"/>
                  <a:pt x="10967276" y="9628579"/>
                </a:cubicBezTo>
                <a:cubicBezTo>
                  <a:pt x="10969692" y="9638767"/>
                  <a:pt x="10987230" y="9647161"/>
                  <a:pt x="10992064" y="9667537"/>
                </a:cubicBezTo>
                <a:cubicBezTo>
                  <a:pt x="10987420" y="9713479"/>
                  <a:pt x="10928366" y="9661127"/>
                  <a:pt x="10901316" y="9689068"/>
                </a:cubicBezTo>
                <a:cubicBezTo>
                  <a:pt x="10918484" y="9684995"/>
                  <a:pt x="10965240" y="9751027"/>
                  <a:pt x="10941046" y="9780084"/>
                </a:cubicBezTo>
                <a:cubicBezTo>
                  <a:pt x="10928712" y="9804533"/>
                  <a:pt x="10891626" y="9779254"/>
                  <a:pt x="10899280" y="9811517"/>
                </a:cubicBezTo>
                <a:cubicBezTo>
                  <a:pt x="10906936" y="9843779"/>
                  <a:pt x="10941202" y="9857172"/>
                  <a:pt x="10948856" y="9889434"/>
                </a:cubicBezTo>
                <a:cubicBezTo>
                  <a:pt x="10948856" y="9889434"/>
                  <a:pt x="10892410" y="9913588"/>
                  <a:pt x="10894828" y="9923776"/>
                </a:cubicBezTo>
                <a:cubicBezTo>
                  <a:pt x="10885314" y="9960112"/>
                  <a:pt x="10946630" y="9945564"/>
                  <a:pt x="10951464" y="9965940"/>
                </a:cubicBezTo>
                <a:cubicBezTo>
                  <a:pt x="10956300" y="9986316"/>
                  <a:pt x="10956892" y="10054332"/>
                  <a:pt x="10956892" y="10054332"/>
                </a:cubicBezTo>
                <a:cubicBezTo>
                  <a:pt x="10947012" y="10078200"/>
                  <a:pt x="10895576" y="10068881"/>
                  <a:pt x="10883278" y="10082560"/>
                </a:cubicBezTo>
                <a:cubicBezTo>
                  <a:pt x="10873398" y="10106428"/>
                  <a:pt x="10954666" y="10110462"/>
                  <a:pt x="10841512" y="10113993"/>
                </a:cubicBezTo>
                <a:cubicBezTo>
                  <a:pt x="10711664" y="10101755"/>
                  <a:pt x="10881052" y="10138690"/>
                  <a:pt x="10908256" y="10187837"/>
                </a:cubicBezTo>
                <a:cubicBezTo>
                  <a:pt x="10927806" y="10204722"/>
                  <a:pt x="10947950" y="10289622"/>
                  <a:pt x="10938070" y="10313490"/>
                </a:cubicBezTo>
                <a:cubicBezTo>
                  <a:pt x="10928592" y="10339056"/>
                  <a:pt x="10871920" y="10307662"/>
                  <a:pt x="10879172" y="10338226"/>
                </a:cubicBezTo>
                <a:cubicBezTo>
                  <a:pt x="10872110" y="10373980"/>
                  <a:pt x="10977764" y="10415275"/>
                  <a:pt x="10943688" y="10468200"/>
                </a:cubicBezTo>
                <a:cubicBezTo>
                  <a:pt x="10928938" y="10482462"/>
                  <a:pt x="10877538" y="10462372"/>
                  <a:pt x="10867622" y="10497010"/>
                </a:cubicBezTo>
                <a:cubicBezTo>
                  <a:pt x="10877694" y="10539460"/>
                  <a:pt x="10961012" y="10541215"/>
                  <a:pt x="10956334" y="10597927"/>
                </a:cubicBezTo>
                <a:cubicBezTo>
                  <a:pt x="10956334" y="10597927"/>
                  <a:pt x="10885540" y="10638041"/>
                  <a:pt x="10887958" y="10648229"/>
                </a:cubicBezTo>
                <a:cubicBezTo>
                  <a:pt x="10887958" y="10648229"/>
                  <a:pt x="10939390" y="10657549"/>
                  <a:pt x="10942212" y="10669435"/>
                </a:cubicBezTo>
                <a:cubicBezTo>
                  <a:pt x="10888148" y="10714547"/>
                  <a:pt x="10816760" y="10686645"/>
                  <a:pt x="10824414" y="10718907"/>
                </a:cubicBezTo>
                <a:cubicBezTo>
                  <a:pt x="10814534" y="10742775"/>
                  <a:pt x="10895802" y="10746809"/>
                  <a:pt x="10917770" y="10773882"/>
                </a:cubicBezTo>
                <a:cubicBezTo>
                  <a:pt x="10982096" y="10837538"/>
                  <a:pt x="10896184" y="10879445"/>
                  <a:pt x="10947986" y="10901233"/>
                </a:cubicBezTo>
                <a:cubicBezTo>
                  <a:pt x="11016554" y="10917249"/>
                  <a:pt x="10906256" y="10921895"/>
                  <a:pt x="10931044" y="10960854"/>
                </a:cubicBezTo>
                <a:cubicBezTo>
                  <a:pt x="10931044" y="10960854"/>
                  <a:pt x="10975192" y="10950380"/>
                  <a:pt x="10965310" y="10974247"/>
                </a:cubicBezTo>
                <a:cubicBezTo>
                  <a:pt x="10958248" y="11010001"/>
                  <a:pt x="10894516" y="11014361"/>
                  <a:pt x="10909422" y="11077188"/>
                </a:cubicBezTo>
                <a:cubicBezTo>
                  <a:pt x="10906602" y="11065302"/>
                  <a:pt x="10951378" y="11112073"/>
                  <a:pt x="10953796" y="11122261"/>
                </a:cubicBezTo>
                <a:cubicBezTo>
                  <a:pt x="10956214" y="11132449"/>
                  <a:pt x="10909614" y="11143506"/>
                  <a:pt x="10912030" y="11153694"/>
                </a:cubicBezTo>
                <a:cubicBezTo>
                  <a:pt x="10897314" y="11157185"/>
                  <a:pt x="10929164" y="11160390"/>
                  <a:pt x="10931984" y="11172277"/>
                </a:cubicBezTo>
                <a:cubicBezTo>
                  <a:pt x="10907386" y="11199636"/>
                  <a:pt x="10875538" y="11196431"/>
                  <a:pt x="10882790" y="11226995"/>
                </a:cubicBezTo>
                <a:cubicBezTo>
                  <a:pt x="10892862" y="11269445"/>
                  <a:pt x="11040436" y="11356396"/>
                  <a:pt x="10839392" y="11382574"/>
                </a:cubicBezTo>
                <a:cubicBezTo>
                  <a:pt x="10714342" y="11401482"/>
                  <a:pt x="11065224" y="11395355"/>
                  <a:pt x="10942818" y="11479999"/>
                </a:cubicBezTo>
                <a:cubicBezTo>
                  <a:pt x="10915770" y="11507940"/>
                  <a:pt x="10889158" y="11526809"/>
                  <a:pt x="10921198" y="11596332"/>
                </a:cubicBezTo>
                <a:cubicBezTo>
                  <a:pt x="10926434" y="11618407"/>
                  <a:pt x="10990358" y="11680365"/>
                  <a:pt x="10953830" y="11733872"/>
                </a:cubicBezTo>
                <a:cubicBezTo>
                  <a:pt x="10929234" y="11761231"/>
                  <a:pt x="10865500" y="11765591"/>
                  <a:pt x="10870334" y="11785967"/>
                </a:cubicBezTo>
                <a:cubicBezTo>
                  <a:pt x="10877990" y="11818229"/>
                  <a:pt x="11032470" y="11792338"/>
                  <a:pt x="11013076" y="11852541"/>
                </a:cubicBezTo>
                <a:cubicBezTo>
                  <a:pt x="11017910" y="11872918"/>
                  <a:pt x="10880598" y="11894735"/>
                  <a:pt x="10871084" y="11931071"/>
                </a:cubicBezTo>
                <a:cubicBezTo>
                  <a:pt x="10858786" y="11944751"/>
                  <a:pt x="10898324" y="11969448"/>
                  <a:pt x="10903160" y="11989824"/>
                </a:cubicBezTo>
                <a:cubicBezTo>
                  <a:pt x="10913232" y="12032275"/>
                  <a:pt x="10900898" y="12056724"/>
                  <a:pt x="10906134" y="12078798"/>
                </a:cubicBezTo>
                <a:cubicBezTo>
                  <a:pt x="10910970" y="12099174"/>
                  <a:pt x="10982358" y="12127077"/>
                  <a:pt x="10928294" y="12172189"/>
                </a:cubicBezTo>
                <a:cubicBezTo>
                  <a:pt x="10889384" y="12204738"/>
                  <a:pt x="10872250" y="12198041"/>
                  <a:pt x="10938366" y="12214639"/>
                </a:cubicBezTo>
                <a:cubicBezTo>
                  <a:pt x="11058770" y="12241673"/>
                  <a:pt x="10901872" y="12257376"/>
                  <a:pt x="10909124" y="12287941"/>
                </a:cubicBezTo>
                <a:cubicBezTo>
                  <a:pt x="10914362" y="12310015"/>
                  <a:pt x="10975678" y="12295467"/>
                  <a:pt x="10982930" y="12326031"/>
                </a:cubicBezTo>
                <a:cubicBezTo>
                  <a:pt x="11023026" y="12429514"/>
                  <a:pt x="10867952" y="12387389"/>
                  <a:pt x="10865726" y="12443519"/>
                </a:cubicBezTo>
                <a:cubicBezTo>
                  <a:pt x="10870964" y="12465593"/>
                  <a:pt x="10944176" y="12435668"/>
                  <a:pt x="10958890" y="12432176"/>
                </a:cubicBezTo>
                <a:cubicBezTo>
                  <a:pt x="10944176" y="12435668"/>
                  <a:pt x="10973798" y="12495003"/>
                  <a:pt x="10991334" y="12503397"/>
                </a:cubicBezTo>
                <a:cubicBezTo>
                  <a:pt x="10976618" y="12506889"/>
                  <a:pt x="10930018" y="12517945"/>
                  <a:pt x="10917718" y="12531625"/>
                </a:cubicBezTo>
                <a:cubicBezTo>
                  <a:pt x="10898360" y="12581058"/>
                  <a:pt x="10966736" y="12530756"/>
                  <a:pt x="10974392" y="12563019"/>
                </a:cubicBezTo>
                <a:cubicBezTo>
                  <a:pt x="10969344" y="12607263"/>
                  <a:pt x="10895540" y="12569172"/>
                  <a:pt x="10908028" y="12621811"/>
                </a:cubicBezTo>
                <a:cubicBezTo>
                  <a:pt x="10913266" y="12643885"/>
                  <a:pt x="10962248" y="12653786"/>
                  <a:pt x="10955186" y="12689540"/>
                </a:cubicBezTo>
                <a:cubicBezTo>
                  <a:pt x="10962438" y="12720105"/>
                  <a:pt x="10908622" y="12689827"/>
                  <a:pt x="10918292" y="12730579"/>
                </a:cubicBezTo>
                <a:cubicBezTo>
                  <a:pt x="10911194" y="12777103"/>
                  <a:pt x="11002134" y="12821890"/>
                  <a:pt x="10948508" y="12857930"/>
                </a:cubicBezTo>
                <a:cubicBezTo>
                  <a:pt x="10894444" y="12903043"/>
                  <a:pt x="10347126" y="12900176"/>
                  <a:pt x="10184990" y="12893805"/>
                </a:cubicBezTo>
                <a:cubicBezTo>
                  <a:pt x="9455986" y="12867683"/>
                  <a:pt x="8645712" y="12837526"/>
                  <a:pt x="7842690" y="12837934"/>
                </a:cubicBezTo>
                <a:cubicBezTo>
                  <a:pt x="7698092" y="12839957"/>
                  <a:pt x="7570258" y="12836210"/>
                  <a:pt x="7437554" y="12822855"/>
                </a:cubicBezTo>
                <a:cubicBezTo>
                  <a:pt x="7292954" y="12824879"/>
                  <a:pt x="7128402" y="12808320"/>
                  <a:pt x="7030000" y="12797589"/>
                </a:cubicBezTo>
                <a:cubicBezTo>
                  <a:pt x="6622446" y="12772323"/>
                  <a:pt x="6259266" y="12792130"/>
                  <a:pt x="5930160" y="12759012"/>
                </a:cubicBezTo>
                <a:cubicBezTo>
                  <a:pt x="5878322" y="12747994"/>
                  <a:pt x="5844056" y="12734601"/>
                  <a:pt x="5792220" y="12723583"/>
                </a:cubicBezTo>
                <a:cubicBezTo>
                  <a:pt x="5102160" y="12654142"/>
                  <a:pt x="4355988" y="12632094"/>
                  <a:pt x="3672990" y="12526899"/>
                </a:cubicBezTo>
                <a:cubicBezTo>
                  <a:pt x="3894023" y="12508534"/>
                  <a:pt x="3722007" y="12526030"/>
                  <a:pt x="3604054" y="12498415"/>
                </a:cubicBezTo>
                <a:cubicBezTo>
                  <a:pt x="3569753" y="12495792"/>
                  <a:pt x="3544965" y="12456833"/>
                  <a:pt x="3513116" y="12453628"/>
                </a:cubicBezTo>
                <a:cubicBezTo>
                  <a:pt x="3255208" y="12382094"/>
                  <a:pt x="2702652" y="12357153"/>
                  <a:pt x="2579271" y="12241146"/>
                </a:cubicBezTo>
                <a:cubicBezTo>
                  <a:pt x="2559686" y="12235031"/>
                  <a:pt x="2596214" y="12181524"/>
                  <a:pt x="2598631" y="12191712"/>
                </a:cubicBezTo>
                <a:cubicBezTo>
                  <a:pt x="2596214" y="12181524"/>
                  <a:pt x="2453841" y="12127418"/>
                  <a:pt x="2453841" y="12127418"/>
                </a:cubicBezTo>
                <a:cubicBezTo>
                  <a:pt x="2480488" y="12097778"/>
                  <a:pt x="2684544" y="12149805"/>
                  <a:pt x="2718810" y="12163198"/>
                </a:cubicBezTo>
                <a:cubicBezTo>
                  <a:pt x="2957167" y="12217847"/>
                  <a:pt x="3126958" y="12256480"/>
                  <a:pt x="3406678" y="12277999"/>
                </a:cubicBezTo>
                <a:cubicBezTo>
                  <a:pt x="3554097" y="12287861"/>
                  <a:pt x="3365124" y="12244812"/>
                  <a:pt x="3315740" y="12233212"/>
                </a:cubicBezTo>
                <a:cubicBezTo>
                  <a:pt x="2998933" y="12186414"/>
                  <a:pt x="2849096" y="12166364"/>
                  <a:pt x="2536969" y="12062854"/>
                </a:cubicBezTo>
                <a:cubicBezTo>
                  <a:pt x="2485534" y="12053535"/>
                  <a:pt x="2377060" y="12000353"/>
                  <a:pt x="2322805" y="11979147"/>
                </a:cubicBezTo>
                <a:cubicBezTo>
                  <a:pt x="2263751" y="11926796"/>
                  <a:pt x="2359736" y="11927339"/>
                  <a:pt x="2457735" y="11936372"/>
                </a:cubicBezTo>
                <a:cubicBezTo>
                  <a:pt x="2539005" y="11940406"/>
                  <a:pt x="2583343" y="11996250"/>
                  <a:pt x="2737823" y="11970358"/>
                </a:cubicBezTo>
                <a:cubicBezTo>
                  <a:pt x="2990897" y="12021516"/>
                  <a:pt x="3292987" y="12071805"/>
                  <a:pt x="3573075" y="12105792"/>
                </a:cubicBezTo>
                <a:cubicBezTo>
                  <a:pt x="3806598" y="12140065"/>
                  <a:pt x="4189555" y="12192690"/>
                  <a:pt x="4528542" y="12201941"/>
                </a:cubicBezTo>
                <a:cubicBezTo>
                  <a:pt x="4783842" y="12196969"/>
                  <a:pt x="4427722" y="12181022"/>
                  <a:pt x="4344036" y="12166799"/>
                </a:cubicBezTo>
                <a:cubicBezTo>
                  <a:pt x="4044362" y="12126698"/>
                  <a:pt x="3791289" y="12075540"/>
                  <a:pt x="3526320" y="12039760"/>
                </a:cubicBezTo>
                <a:cubicBezTo>
                  <a:pt x="3241362" y="11996167"/>
                  <a:pt x="2862872" y="11951450"/>
                  <a:pt x="2582594" y="11851145"/>
                </a:cubicBezTo>
                <a:lnTo>
                  <a:pt x="2491655" y="11806359"/>
                </a:lnTo>
                <a:cubicBezTo>
                  <a:pt x="2490447" y="11801264"/>
                  <a:pt x="2515047" y="11803947"/>
                  <a:pt x="2550059" y="11808196"/>
                </a:cubicBezTo>
                <a:lnTo>
                  <a:pt x="2579134" y="11811566"/>
                </a:lnTo>
                <a:lnTo>
                  <a:pt x="2622087" y="11819683"/>
                </a:lnTo>
                <a:cubicBezTo>
                  <a:pt x="2667075" y="11828090"/>
                  <a:pt x="2699802" y="11833909"/>
                  <a:pt x="2722617" y="11837681"/>
                </a:cubicBezTo>
                <a:lnTo>
                  <a:pt x="2737721" y="11839951"/>
                </a:lnTo>
                <a:lnTo>
                  <a:pt x="2887492" y="11885971"/>
                </a:lnTo>
                <a:cubicBezTo>
                  <a:pt x="2960334" y="11906354"/>
                  <a:pt x="3032270" y="11922916"/>
                  <a:pt x="3098622" y="11929593"/>
                </a:cubicBezTo>
                <a:cubicBezTo>
                  <a:pt x="3351695" y="11980751"/>
                  <a:pt x="3516248" y="11997310"/>
                  <a:pt x="3732235" y="12023188"/>
                </a:cubicBezTo>
                <a:cubicBezTo>
                  <a:pt x="3734652" y="12033377"/>
                  <a:pt x="3764084" y="12026393"/>
                  <a:pt x="3732235" y="12023188"/>
                </a:cubicBezTo>
                <a:cubicBezTo>
                  <a:pt x="3392867" y="11881302"/>
                  <a:pt x="2813699" y="11875230"/>
                  <a:pt x="2402944" y="11705442"/>
                </a:cubicBezTo>
                <a:cubicBezTo>
                  <a:pt x="2368678" y="11692049"/>
                  <a:pt x="2205949" y="11617662"/>
                  <a:pt x="2368084" y="11624033"/>
                </a:cubicBezTo>
                <a:cubicBezTo>
                  <a:pt x="2532636" y="11640592"/>
                  <a:pt x="2390264" y="11586485"/>
                  <a:pt x="2367893" y="11557715"/>
                </a:cubicBezTo>
                <a:cubicBezTo>
                  <a:pt x="2387443" y="11574599"/>
                  <a:pt x="2365285" y="11481209"/>
                  <a:pt x="2323555" y="11501871"/>
                </a:cubicBezTo>
                <a:cubicBezTo>
                  <a:pt x="2421363" y="11444586"/>
                  <a:pt x="2532446" y="11574274"/>
                  <a:pt x="2598405" y="11513784"/>
                </a:cubicBezTo>
                <a:cubicBezTo>
                  <a:pt x="2610704" y="11500104"/>
                  <a:pt x="2443734" y="11473357"/>
                  <a:pt x="2546780" y="11438146"/>
                </a:cubicBezTo>
                <a:cubicBezTo>
                  <a:pt x="2590963" y="11416901"/>
                  <a:pt x="2836572" y="11502115"/>
                  <a:pt x="2920258" y="11516337"/>
                </a:cubicBezTo>
                <a:cubicBezTo>
                  <a:pt x="3015840" y="11515182"/>
                  <a:pt x="3094289" y="11507331"/>
                  <a:pt x="2959204" y="11473019"/>
                </a:cubicBezTo>
                <a:cubicBezTo>
                  <a:pt x="2789781" y="11446853"/>
                  <a:pt x="2590963" y="11416901"/>
                  <a:pt x="2431054" y="11354401"/>
                </a:cubicBezTo>
                <a:cubicBezTo>
                  <a:pt x="2322580" y="11301219"/>
                  <a:pt x="2642206" y="11359903"/>
                  <a:pt x="2710774" y="11375919"/>
                </a:cubicBezTo>
                <a:cubicBezTo>
                  <a:pt x="2843442" y="11400043"/>
                  <a:pt x="2917247" y="11438133"/>
                  <a:pt x="2983801" y="11445659"/>
                </a:cubicBezTo>
                <a:cubicBezTo>
                  <a:pt x="3064667" y="11447996"/>
                  <a:pt x="3330039" y="11485474"/>
                  <a:pt x="3103980" y="11417145"/>
                </a:cubicBezTo>
                <a:cubicBezTo>
                  <a:pt x="2626897" y="11295378"/>
                  <a:pt x="2147764" y="11175892"/>
                  <a:pt x="1683383" y="11042144"/>
                </a:cubicBezTo>
                <a:cubicBezTo>
                  <a:pt x="1611995" y="11014241"/>
                  <a:pt x="1528712" y="11001717"/>
                  <a:pt x="1472040" y="10970323"/>
                </a:cubicBezTo>
                <a:cubicBezTo>
                  <a:pt x="1457324" y="10973815"/>
                  <a:pt x="1466802" y="10948249"/>
                  <a:pt x="1447252" y="10931364"/>
                </a:cubicBezTo>
                <a:cubicBezTo>
                  <a:pt x="1447252" y="10931364"/>
                  <a:pt x="1255494" y="10865659"/>
                  <a:pt x="1206512" y="10855757"/>
                </a:cubicBezTo>
                <a:cubicBezTo>
                  <a:pt x="960500" y="10768845"/>
                  <a:pt x="1459550" y="10917685"/>
                  <a:pt x="1474301" y="10903423"/>
                </a:cubicBezTo>
                <a:cubicBezTo>
                  <a:pt x="1471481" y="10891537"/>
                  <a:pt x="1245422" y="10823208"/>
                  <a:pt x="1211156" y="10809815"/>
                </a:cubicBezTo>
                <a:cubicBezTo>
                  <a:pt x="1107919" y="10778708"/>
                  <a:pt x="1007064" y="10768559"/>
                  <a:pt x="967561" y="10733092"/>
                </a:cubicBezTo>
                <a:cubicBezTo>
                  <a:pt x="950428" y="10726395"/>
                  <a:pt x="935521" y="10663569"/>
                  <a:pt x="935521" y="10663569"/>
                </a:cubicBezTo>
                <a:cubicBezTo>
                  <a:pt x="787911" y="10587388"/>
                  <a:pt x="628193" y="10591205"/>
                  <a:pt x="495334" y="10500763"/>
                </a:cubicBezTo>
                <a:cubicBezTo>
                  <a:pt x="640336" y="10500438"/>
                  <a:pt x="667541" y="10549584"/>
                  <a:pt x="824630" y="10600199"/>
                </a:cubicBezTo>
                <a:cubicBezTo>
                  <a:pt x="876432" y="10621987"/>
                  <a:pt x="1043402" y="10648734"/>
                  <a:pt x="1043402" y="10648734"/>
                </a:cubicBezTo>
                <a:cubicBezTo>
                  <a:pt x="1058118" y="10645242"/>
                  <a:pt x="999063" y="10592890"/>
                  <a:pt x="976693" y="10564119"/>
                </a:cubicBezTo>
                <a:lnTo>
                  <a:pt x="980538" y="10566020"/>
                </a:lnTo>
                <a:lnTo>
                  <a:pt x="1013779" y="10589399"/>
                </a:lnTo>
                <a:cubicBezTo>
                  <a:pt x="1012571" y="10584305"/>
                  <a:pt x="1007683" y="10580084"/>
                  <a:pt x="1000906" y="10576087"/>
                </a:cubicBezTo>
                <a:lnTo>
                  <a:pt x="980538" y="10566020"/>
                </a:lnTo>
                <a:lnTo>
                  <a:pt x="979962" y="10565614"/>
                </a:lnTo>
                <a:cubicBezTo>
                  <a:pt x="956065" y="10548836"/>
                  <a:pt x="960191" y="10551893"/>
                  <a:pt x="976693" y="10564119"/>
                </a:cubicBezTo>
                <a:cubicBezTo>
                  <a:pt x="849036" y="10506522"/>
                  <a:pt x="647397" y="10464684"/>
                  <a:pt x="514503" y="10385012"/>
                </a:cubicBezTo>
                <a:cubicBezTo>
                  <a:pt x="477819" y="10361430"/>
                  <a:pt x="433446" y="10316357"/>
                  <a:pt x="379226" y="10284381"/>
                </a:cubicBezTo>
                <a:cubicBezTo>
                  <a:pt x="339723" y="10248914"/>
                  <a:pt x="206828" y="10169242"/>
                  <a:pt x="253238" y="10091867"/>
                </a:cubicBezTo>
                <a:cubicBezTo>
                  <a:pt x="292183" y="10048549"/>
                  <a:pt x="379036" y="10218063"/>
                  <a:pt x="361500" y="10209669"/>
                </a:cubicBezTo>
                <a:cubicBezTo>
                  <a:pt x="374652" y="10215964"/>
                  <a:pt x="399847" y="10193172"/>
                  <a:pt x="418850" y="10184207"/>
                </a:cubicBezTo>
                <a:lnTo>
                  <a:pt x="433697" y="10181682"/>
                </a:lnTo>
                <a:lnTo>
                  <a:pt x="439950" y="10185787"/>
                </a:lnTo>
                <a:cubicBezTo>
                  <a:pt x="459442" y="10197304"/>
                  <a:pt x="513807" y="10223752"/>
                  <a:pt x="521218" y="10205851"/>
                </a:cubicBezTo>
                <a:cubicBezTo>
                  <a:pt x="545815" y="10178493"/>
                  <a:pt x="444995" y="10157573"/>
                  <a:pt x="400657" y="10101730"/>
                </a:cubicBezTo>
                <a:cubicBezTo>
                  <a:pt x="358701" y="10066845"/>
                  <a:pt x="382930" y="10027017"/>
                  <a:pt x="380513" y="10016829"/>
                </a:cubicBezTo>
                <a:cubicBezTo>
                  <a:pt x="382930" y="10027017"/>
                  <a:pt x="412362" y="10020034"/>
                  <a:pt x="409945" y="10009846"/>
                </a:cubicBezTo>
                <a:cubicBezTo>
                  <a:pt x="409754" y="9943528"/>
                  <a:pt x="271848" y="9897330"/>
                  <a:pt x="244643" y="9848183"/>
                </a:cubicBezTo>
                <a:cubicBezTo>
                  <a:pt x="242226" y="9837995"/>
                  <a:pt x="279121" y="9796956"/>
                  <a:pt x="259168" y="9778373"/>
                </a:cubicBezTo>
                <a:cubicBezTo>
                  <a:pt x="259168" y="9778373"/>
                  <a:pt x="96651" y="9639366"/>
                  <a:pt x="212412" y="9712342"/>
                </a:cubicBezTo>
                <a:cubicBezTo>
                  <a:pt x="214830" y="9722530"/>
                  <a:pt x="347498" y="9746654"/>
                  <a:pt x="347498" y="9746654"/>
                </a:cubicBezTo>
                <a:cubicBezTo>
                  <a:pt x="359797" y="9732975"/>
                  <a:pt x="167848" y="9600950"/>
                  <a:pt x="147895" y="9582368"/>
                </a:cubicBezTo>
                <a:cubicBezTo>
                  <a:pt x="111212" y="9558787"/>
                  <a:pt x="125927" y="9555295"/>
                  <a:pt x="59374" y="9547769"/>
                </a:cubicBezTo>
                <a:cubicBezTo>
                  <a:pt x="118273" y="9523033"/>
                  <a:pt x="-4514" y="9475041"/>
                  <a:pt x="129" y="9429099"/>
                </a:cubicBezTo>
                <a:cubicBezTo>
                  <a:pt x="7190" y="9393345"/>
                  <a:pt x="95520" y="9361626"/>
                  <a:pt x="102984" y="9327571"/>
                </a:cubicBezTo>
                <a:cubicBezTo>
                  <a:pt x="100164" y="9315684"/>
                  <a:pt x="45945" y="9283709"/>
                  <a:pt x="53409" y="9249653"/>
                </a:cubicBezTo>
                <a:cubicBezTo>
                  <a:pt x="38502" y="9186826"/>
                  <a:pt x="153444" y="9136238"/>
                  <a:pt x="168004" y="9055658"/>
                </a:cubicBezTo>
                <a:cubicBezTo>
                  <a:pt x="172648" y="9009716"/>
                  <a:pt x="96235" y="8895120"/>
                  <a:pt x="132763" y="8841613"/>
                </a:cubicBezTo>
                <a:cubicBezTo>
                  <a:pt x="120464" y="8855292"/>
                  <a:pt x="242905" y="8759878"/>
                  <a:pt x="240488" y="8749690"/>
                </a:cubicBezTo>
                <a:cubicBezTo>
                  <a:pt x="188650" y="8738673"/>
                  <a:pt x="88580" y="8862857"/>
                  <a:pt x="54314" y="8849465"/>
                </a:cubicBezTo>
                <a:cubicBezTo>
                  <a:pt x="29526" y="8810506"/>
                  <a:pt x="208604" y="8757255"/>
                  <a:pt x="232833" y="8717428"/>
                </a:cubicBezTo>
                <a:cubicBezTo>
                  <a:pt x="252193" y="8667994"/>
                  <a:pt x="161254" y="8623208"/>
                  <a:pt x="165898" y="8577266"/>
                </a:cubicBezTo>
                <a:cubicBezTo>
                  <a:pt x="165552" y="8433860"/>
                  <a:pt x="427722" y="8326815"/>
                  <a:pt x="412257" y="8185203"/>
                </a:cubicBezTo>
                <a:cubicBezTo>
                  <a:pt x="417304" y="8140959"/>
                  <a:pt x="325963" y="8094474"/>
                  <a:pt x="355204" y="8021174"/>
                </a:cubicBezTo>
                <a:cubicBezTo>
                  <a:pt x="367538" y="7996724"/>
                  <a:pt x="433497" y="7936234"/>
                  <a:pt x="475227" y="7915571"/>
                </a:cubicBezTo>
                <a:cubicBezTo>
                  <a:pt x="587787" y="7844024"/>
                  <a:pt x="813655" y="7846035"/>
                  <a:pt x="670689" y="7723912"/>
                </a:cubicBezTo>
                <a:cubicBezTo>
                  <a:pt x="734422" y="7719552"/>
                  <a:pt x="661020" y="7683160"/>
                  <a:pt x="670689" y="7723912"/>
                </a:cubicBezTo>
                <a:cubicBezTo>
                  <a:pt x="641257" y="7730896"/>
                  <a:pt x="638840" y="7720708"/>
                  <a:pt x="619290" y="7703823"/>
                </a:cubicBezTo>
                <a:cubicBezTo>
                  <a:pt x="813274" y="7713399"/>
                  <a:pt x="611253" y="7538925"/>
                  <a:pt x="564653" y="7549981"/>
                </a:cubicBezTo>
                <a:cubicBezTo>
                  <a:pt x="500553" y="7541873"/>
                  <a:pt x="572096" y="7646864"/>
                  <a:pt x="606800" y="7651185"/>
                </a:cubicBezTo>
                <a:cubicBezTo>
                  <a:pt x="525531" y="7647150"/>
                  <a:pt x="486395" y="7624151"/>
                  <a:pt x="512851" y="7528194"/>
                </a:cubicBezTo>
                <a:cubicBezTo>
                  <a:pt x="527376" y="7458384"/>
                  <a:pt x="814370" y="7379529"/>
                  <a:pt x="850898" y="7326022"/>
                </a:cubicBezTo>
                <a:cubicBezTo>
                  <a:pt x="836146" y="7340283"/>
                  <a:pt x="852340" y="7135558"/>
                  <a:pt x="869876" y="7143952"/>
                </a:cubicBezTo>
                <a:cubicBezTo>
                  <a:pt x="852340" y="7135558"/>
                  <a:pt x="781546" y="7175672"/>
                  <a:pt x="749697" y="7172467"/>
                </a:cubicBezTo>
                <a:cubicBezTo>
                  <a:pt x="712575" y="7157958"/>
                  <a:pt x="832789" y="7118673"/>
                  <a:pt x="845088" y="7104993"/>
                </a:cubicBezTo>
                <a:cubicBezTo>
                  <a:pt x="842670" y="7094805"/>
                  <a:pt x="822717" y="7076223"/>
                  <a:pt x="835016" y="7062543"/>
                </a:cubicBezTo>
                <a:cubicBezTo>
                  <a:pt x="876781" y="7031111"/>
                  <a:pt x="915882" y="7064880"/>
                  <a:pt x="906213" y="7024127"/>
                </a:cubicBezTo>
                <a:cubicBezTo>
                  <a:pt x="906213" y="7024127"/>
                  <a:pt x="824944" y="7020093"/>
                  <a:pt x="810228" y="7023585"/>
                </a:cubicBezTo>
                <a:cubicBezTo>
                  <a:pt x="763628" y="7034641"/>
                  <a:pt x="619219" y="7102983"/>
                  <a:pt x="550440" y="7151587"/>
                </a:cubicBezTo>
                <a:cubicBezTo>
                  <a:pt x="540580" y="7044516"/>
                  <a:pt x="758793" y="7014265"/>
                  <a:pt x="805203" y="6936890"/>
                </a:cubicBezTo>
                <a:cubicBezTo>
                  <a:pt x="817098" y="6921513"/>
                  <a:pt x="760462" y="6879349"/>
                  <a:pt x="760462" y="6879349"/>
                </a:cubicBezTo>
                <a:cubicBezTo>
                  <a:pt x="755627" y="6858972"/>
                  <a:pt x="902665" y="6736199"/>
                  <a:pt x="973459" y="6696085"/>
                </a:cubicBezTo>
                <a:cubicBezTo>
                  <a:pt x="973459" y="6696085"/>
                  <a:pt x="998056" y="6668726"/>
                  <a:pt x="995236" y="6656840"/>
                </a:cubicBezTo>
                <a:cubicBezTo>
                  <a:pt x="980520" y="6660331"/>
                  <a:pt x="789512" y="6739729"/>
                  <a:pt x="789512" y="6739729"/>
                </a:cubicBezTo>
                <a:cubicBezTo>
                  <a:pt x="735292" y="6707754"/>
                  <a:pt x="1022095" y="6562581"/>
                  <a:pt x="1019678" y="6552393"/>
                </a:cubicBezTo>
                <a:cubicBezTo>
                  <a:pt x="1061408" y="6531730"/>
                  <a:pt x="1036620" y="6492771"/>
                  <a:pt x="1104997" y="6442469"/>
                </a:cubicBezTo>
                <a:cubicBezTo>
                  <a:pt x="1193362" y="6399979"/>
                  <a:pt x="1298825" y="6374957"/>
                  <a:pt x="1332901" y="6322032"/>
                </a:cubicBezTo>
                <a:cubicBezTo>
                  <a:pt x="1401468" y="6338048"/>
                  <a:pt x="1654196" y="6245799"/>
                  <a:pt x="1823392" y="6216416"/>
                </a:cubicBezTo>
                <a:cubicBezTo>
                  <a:pt x="1977872" y="6190525"/>
                  <a:pt x="2434656" y="6150304"/>
                  <a:pt x="2480627" y="6082001"/>
                </a:cubicBezTo>
                <a:cubicBezTo>
                  <a:pt x="2465911" y="6085492"/>
                  <a:pt x="2360257" y="6044196"/>
                  <a:pt x="2367721" y="6010141"/>
                </a:cubicBezTo>
                <a:cubicBezTo>
                  <a:pt x="2367721" y="6010141"/>
                  <a:pt x="2431454" y="6005782"/>
                  <a:pt x="2411904" y="5988897"/>
                </a:cubicBezTo>
                <a:cubicBezTo>
                  <a:pt x="2389533" y="5960126"/>
                  <a:pt x="2308667" y="5957789"/>
                  <a:pt x="2286296" y="5929018"/>
                </a:cubicBezTo>
                <a:cubicBezTo>
                  <a:pt x="2283879" y="5918831"/>
                  <a:pt x="2313120" y="5845529"/>
                  <a:pt x="2327836" y="5842037"/>
                </a:cubicBezTo>
                <a:cubicBezTo>
                  <a:pt x="2325016" y="5830151"/>
                  <a:pt x="2327836" y="5842037"/>
                  <a:pt x="2327836" y="5842037"/>
                </a:cubicBezTo>
                <a:cubicBezTo>
                  <a:pt x="2310300" y="5833643"/>
                  <a:pt x="2290750" y="5816759"/>
                  <a:pt x="2305465" y="5813267"/>
                </a:cubicBezTo>
                <a:cubicBezTo>
                  <a:pt x="2373842" y="5762965"/>
                  <a:pt x="2386331" y="5815603"/>
                  <a:pt x="2491795" y="5790580"/>
                </a:cubicBezTo>
                <a:lnTo>
                  <a:pt x="2486960" y="5770205"/>
                </a:lnTo>
                <a:cubicBezTo>
                  <a:pt x="2486960" y="5770205"/>
                  <a:pt x="2553110" y="5776033"/>
                  <a:pt x="2567862" y="5761771"/>
                </a:cubicBezTo>
                <a:cubicBezTo>
                  <a:pt x="2563027" y="5741396"/>
                  <a:pt x="2437385" y="5692287"/>
                  <a:pt x="2430133" y="5661723"/>
                </a:cubicBezTo>
                <a:cubicBezTo>
                  <a:pt x="2424895" y="5639648"/>
                  <a:pt x="2501520" y="5689625"/>
                  <a:pt x="2525715" y="5660568"/>
                </a:cubicBezTo>
                <a:cubicBezTo>
                  <a:pt x="2510999" y="5664060"/>
                  <a:pt x="2491258" y="5580857"/>
                  <a:pt x="2471304" y="5562274"/>
                </a:cubicBezTo>
                <a:cubicBezTo>
                  <a:pt x="2424514" y="5507013"/>
                  <a:pt x="2296680" y="5503265"/>
                  <a:pt x="2287011" y="5462512"/>
                </a:cubicBezTo>
                <a:cubicBezTo>
                  <a:pt x="2284191" y="5450627"/>
                  <a:pt x="2392474" y="5437489"/>
                  <a:pt x="2389654" y="5425604"/>
                </a:cubicBezTo>
                <a:cubicBezTo>
                  <a:pt x="2414286" y="5387474"/>
                  <a:pt x="2362449" y="5376456"/>
                  <a:pt x="2342898" y="5359572"/>
                </a:cubicBezTo>
                <a:cubicBezTo>
                  <a:pt x="2303359" y="5334874"/>
                  <a:pt x="2308597" y="5356948"/>
                  <a:pt x="2300942" y="5324687"/>
                </a:cubicBezTo>
                <a:cubicBezTo>
                  <a:pt x="2306179" y="5346760"/>
                  <a:pt x="2330409" y="5306934"/>
                  <a:pt x="2286036" y="5261860"/>
                </a:cubicBezTo>
                <a:cubicBezTo>
                  <a:pt x="2288453" y="5272048"/>
                  <a:pt x="2248949" y="5236582"/>
                  <a:pt x="2248949" y="5236582"/>
                </a:cubicBezTo>
                <a:lnTo>
                  <a:pt x="2307848" y="5211845"/>
                </a:lnTo>
                <a:cubicBezTo>
                  <a:pt x="2297776" y="5169394"/>
                  <a:pt x="2231625" y="5163566"/>
                  <a:pt x="2270571" y="5120247"/>
                </a:cubicBezTo>
                <a:cubicBezTo>
                  <a:pt x="2280452" y="5096379"/>
                  <a:pt x="2349422" y="5114093"/>
                  <a:pt x="2361318" y="5098716"/>
                </a:cubicBezTo>
                <a:cubicBezTo>
                  <a:pt x="2373617" y="5085036"/>
                  <a:pt x="2346412" y="5035890"/>
                  <a:pt x="2343994" y="5025702"/>
                </a:cubicBezTo>
                <a:cubicBezTo>
                  <a:pt x="2346412" y="5035890"/>
                  <a:pt x="2390594" y="5014646"/>
                  <a:pt x="2405310" y="5011154"/>
                </a:cubicBezTo>
                <a:cubicBezTo>
                  <a:pt x="2393012" y="5024833"/>
                  <a:pt x="2407537" y="4955024"/>
                  <a:pt x="2405119" y="4944835"/>
                </a:cubicBezTo>
                <a:cubicBezTo>
                  <a:pt x="2399379" y="4920639"/>
                  <a:pt x="2363453" y="4922773"/>
                  <a:pt x="2346788" y="4901673"/>
                </a:cubicBezTo>
                <a:lnTo>
                  <a:pt x="2340765" y="4879708"/>
                </a:lnTo>
                <a:lnTo>
                  <a:pt x="2344026" y="4879796"/>
                </a:lnTo>
                <a:cubicBezTo>
                  <a:pt x="2358333" y="4872533"/>
                  <a:pt x="2391734" y="4822907"/>
                  <a:pt x="2382367" y="4783429"/>
                </a:cubicBezTo>
                <a:cubicBezTo>
                  <a:pt x="2369878" y="4730790"/>
                  <a:pt x="2362414" y="4764846"/>
                  <a:pt x="2399309" y="4723807"/>
                </a:cubicBezTo>
                <a:cubicBezTo>
                  <a:pt x="2425956" y="4694168"/>
                  <a:pt x="2386820" y="4671169"/>
                  <a:pt x="2376748" y="4628718"/>
                </a:cubicBezTo>
                <a:cubicBezTo>
                  <a:pt x="2358866" y="4476918"/>
                  <a:pt x="2512965" y="4318390"/>
                  <a:pt x="2502893" y="4275940"/>
                </a:cubicBezTo>
                <a:cubicBezTo>
                  <a:pt x="2500476" y="4265753"/>
                  <a:pt x="2449041" y="4256432"/>
                  <a:pt x="2463792" y="4242171"/>
                </a:cubicBezTo>
                <a:cubicBezTo>
                  <a:pt x="2460972" y="4230285"/>
                  <a:pt x="2512774" y="4252072"/>
                  <a:pt x="2507940" y="4231696"/>
                </a:cubicBezTo>
                <a:cubicBezTo>
                  <a:pt x="2502702" y="4209622"/>
                  <a:pt x="2468436" y="4196229"/>
                  <a:pt x="2460781" y="4163966"/>
                </a:cubicBezTo>
                <a:cubicBezTo>
                  <a:pt x="2435993" y="4125008"/>
                  <a:pt x="2435803" y="4058691"/>
                  <a:pt x="2428551" y="4028126"/>
                </a:cubicBezTo>
                <a:cubicBezTo>
                  <a:pt x="2403763" y="3989167"/>
                  <a:pt x="2347091" y="3957773"/>
                  <a:pt x="2386036" y="3914454"/>
                </a:cubicBezTo>
                <a:cubicBezTo>
                  <a:pt x="2434863" y="3847267"/>
                  <a:pt x="2474557" y="3949053"/>
                  <a:pt x="2545563" y="3844319"/>
                </a:cubicBezTo>
                <a:cubicBezTo>
                  <a:pt x="2555042" y="3818753"/>
                  <a:pt x="2508286" y="3752722"/>
                  <a:pt x="2547599" y="3721871"/>
                </a:cubicBezTo>
                <a:cubicBezTo>
                  <a:pt x="2574246" y="3692232"/>
                  <a:pt x="2582056" y="3801581"/>
                  <a:pt x="2636120" y="3756470"/>
                </a:cubicBezTo>
                <a:cubicBezTo>
                  <a:pt x="2665184" y="3737019"/>
                  <a:pt x="2573864" y="3559596"/>
                  <a:pt x="2580926" y="3523842"/>
                </a:cubicBezTo>
                <a:cubicBezTo>
                  <a:pt x="2580735" y="3457524"/>
                  <a:pt x="2634989" y="3478730"/>
                  <a:pt x="2619680" y="3414205"/>
                </a:cubicBezTo>
                <a:cubicBezTo>
                  <a:pt x="2599939" y="3331002"/>
                  <a:pt x="2459580" y="3285386"/>
                  <a:pt x="2449353" y="3165847"/>
                </a:cubicBezTo>
                <a:cubicBezTo>
                  <a:pt x="2439090" y="3057079"/>
                  <a:pt x="2569186" y="2993927"/>
                  <a:pt x="2625073" y="2890987"/>
                </a:cubicBezTo>
                <a:cubicBezTo>
                  <a:pt x="2644433" y="2841553"/>
                  <a:pt x="2671292" y="2747294"/>
                  <a:pt x="2661220" y="2704844"/>
                </a:cubicBezTo>
                <a:cubicBezTo>
                  <a:pt x="2661220" y="2704844"/>
                  <a:pt x="2617037" y="2726089"/>
                  <a:pt x="2612202" y="2705712"/>
                </a:cubicBezTo>
                <a:cubicBezTo>
                  <a:pt x="2621490" y="2613828"/>
                  <a:pt x="2680389" y="2589092"/>
                  <a:pt x="2625978" y="2490799"/>
                </a:cubicBezTo>
                <a:cubicBezTo>
                  <a:pt x="2601191" y="2451840"/>
                  <a:pt x="2554400" y="2396578"/>
                  <a:pt x="2571378" y="2326187"/>
                </a:cubicBezTo>
                <a:cubicBezTo>
                  <a:pt x="2568366" y="2247983"/>
                  <a:pt x="2666578" y="2192395"/>
                  <a:pt x="2668437" y="2123797"/>
                </a:cubicBezTo>
                <a:cubicBezTo>
                  <a:pt x="2663602" y="2103421"/>
                  <a:pt x="2609347" y="2082215"/>
                  <a:pt x="2599678" y="2041464"/>
                </a:cubicBezTo>
                <a:cubicBezTo>
                  <a:pt x="2606740" y="2005710"/>
                  <a:pt x="2670091" y="1868713"/>
                  <a:pt x="2738468" y="1818411"/>
                </a:cubicBezTo>
                <a:cubicBezTo>
                  <a:pt x="2907509" y="1711941"/>
                  <a:pt x="3144891" y="1565937"/>
                  <a:pt x="3370569" y="1501630"/>
                </a:cubicBezTo>
                <a:cubicBezTo>
                  <a:pt x="3534930" y="1451871"/>
                  <a:pt x="3821924" y="1373016"/>
                  <a:pt x="4030659" y="1368330"/>
                </a:cubicBezTo>
                <a:cubicBezTo>
                  <a:pt x="4060091" y="1361347"/>
                  <a:pt x="4082058" y="1388420"/>
                  <a:pt x="4113943" y="1380855"/>
                </a:cubicBezTo>
                <a:cubicBezTo>
                  <a:pt x="4305509" y="1380243"/>
                  <a:pt x="4472288" y="1340672"/>
                  <a:pt x="4663890" y="1329290"/>
                </a:cubicBezTo>
                <a:cubicBezTo>
                  <a:pt x="4896784" y="1306316"/>
                  <a:pt x="5154538" y="1300762"/>
                  <a:pt x="5407420" y="1285602"/>
                </a:cubicBezTo>
                <a:cubicBezTo>
                  <a:pt x="6121518" y="1248897"/>
                  <a:pt x="6867866" y="1217096"/>
                  <a:pt x="7613848" y="1172827"/>
                </a:cubicBezTo>
                <a:cubicBezTo>
                  <a:pt x="7910880" y="1147192"/>
                  <a:pt x="8249902" y="1145672"/>
                  <a:pt x="8578412" y="1110774"/>
                </a:cubicBezTo>
                <a:cubicBezTo>
                  <a:pt x="9268090" y="1047579"/>
                  <a:pt x="9820454" y="1006202"/>
                  <a:pt x="10583380" y="902311"/>
                </a:cubicBezTo>
                <a:cubicBezTo>
                  <a:pt x="10708428" y="883402"/>
                  <a:pt x="10787280" y="877249"/>
                  <a:pt x="10779434" y="778669"/>
                </a:cubicBezTo>
                <a:cubicBezTo>
                  <a:pt x="10783888" y="666408"/>
                  <a:pt x="10780912" y="577435"/>
                  <a:pt x="10822486" y="479684"/>
                </a:cubicBezTo>
                <a:cubicBezTo>
                  <a:pt x="10824904" y="489872"/>
                  <a:pt x="10846872" y="516945"/>
                  <a:pt x="10846872" y="516945"/>
                </a:cubicBezTo>
                <a:cubicBezTo>
                  <a:pt x="10859170" y="503265"/>
                  <a:pt x="10880756" y="397701"/>
                  <a:pt x="10900150" y="337499"/>
                </a:cubicBezTo>
                <a:cubicBezTo>
                  <a:pt x="10897734" y="327310"/>
                  <a:pt x="10875766" y="300238"/>
                  <a:pt x="10890482" y="296746"/>
                </a:cubicBezTo>
                <a:cubicBezTo>
                  <a:pt x="10878184" y="310426"/>
                  <a:pt x="11071228" y="108579"/>
                  <a:pt x="11030056" y="208028"/>
                </a:cubicBezTo>
                <a:cubicBezTo>
                  <a:pt x="11030056" y="208028"/>
                  <a:pt x="10961276" y="256632"/>
                  <a:pt x="11030246" y="274346"/>
                </a:cubicBezTo>
                <a:cubicBezTo>
                  <a:pt x="11044962" y="270855"/>
                  <a:pt x="11069156" y="241797"/>
                  <a:pt x="11093788" y="203668"/>
                </a:cubicBezTo>
                <a:lnTo>
                  <a:pt x="11096206" y="213856"/>
                </a:lnTo>
                <a:lnTo>
                  <a:pt x="11101734" y="198618"/>
                </a:lnTo>
                <a:lnTo>
                  <a:pt x="11107296" y="195082"/>
                </a:lnTo>
                <a:cubicBezTo>
                  <a:pt x="11110370" y="191662"/>
                  <a:pt x="11113444" y="188242"/>
                  <a:pt x="11120804" y="186497"/>
                </a:cubicBezTo>
                <a:cubicBezTo>
                  <a:pt x="11157330" y="132990"/>
                  <a:pt x="11176690" y="83556"/>
                  <a:pt x="11191406" y="80064"/>
                </a:cubicBezTo>
                <a:lnTo>
                  <a:pt x="11193824" y="90253"/>
                </a:lnTo>
                <a:cubicBezTo>
                  <a:pt x="11206122" y="76573"/>
                  <a:pt x="11289250" y="12010"/>
                  <a:pt x="11291668" y="22197"/>
                </a:cubicBezTo>
                <a:cubicBezTo>
                  <a:pt x="11309204" y="30593"/>
                  <a:pt x="11179702" y="161760"/>
                  <a:pt x="11302298" y="143434"/>
                </a:cubicBezTo>
                <a:cubicBezTo>
                  <a:pt x="11289422" y="146489"/>
                  <a:pt x="11445026" y="-18141"/>
                  <a:pt x="11444800" y="1653"/>
                </a:cubicBezTo>
                <a:close/>
              </a:path>
            </a:pathLst>
          </a:custGeom>
          <a:effectLst/>
        </p:spPr>
        <p:txBody>
          <a:bodyPr wrap="square">
            <a:noAutofit/>
          </a:bodyPr>
          <a:lstStyle>
            <a:lvl1pPr marL="0" indent="0">
              <a:buNone/>
              <a:defRPr sz="4199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820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1"/>
            <a:ext cx="21025723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5964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5097" y="12712701"/>
            <a:ext cx="822745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16715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059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</p:sldLayoutIdLst>
  <p:hf hdr="0" ftr="0" dt="0"/>
  <p:txStyles>
    <p:titleStyle>
      <a:lvl1pPr algn="l" defTabSz="1828343" rtl="0" eaLnBrk="1" latinLnBrk="0" hangingPunct="1">
        <a:lnSpc>
          <a:spcPct val="90000"/>
        </a:lnSpc>
        <a:spcBef>
          <a:spcPct val="0"/>
        </a:spcBef>
        <a:buNone/>
        <a:defRPr sz="87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828343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None/>
        <a:defRPr sz="5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171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47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343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9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514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685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5027943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114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286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0457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1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343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514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686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0857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028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20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33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50">
            <a:extLst>
              <a:ext uri="{FF2B5EF4-FFF2-40B4-BE49-F238E27FC236}">
                <a16:creationId xmlns:a16="http://schemas.microsoft.com/office/drawing/2014/main" id="{0216F657-D361-CBC7-6DD0-7C1E3AC1E3F3}"/>
              </a:ext>
            </a:extLst>
          </p:cNvPr>
          <p:cNvSpPr txBox="1"/>
          <p:nvPr/>
        </p:nvSpPr>
        <p:spPr>
          <a:xfrm>
            <a:off x="7699664" y="6196280"/>
            <a:ext cx="811472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tx2"/>
                </a:solidFill>
                <a:latin typeface="Poppins" pitchFamily="2" charset="77"/>
                <a:ea typeface="Lato Heavy" charset="0"/>
                <a:cs typeface="Poppins" pitchFamily="2" charset="77"/>
              </a:rPr>
              <a:t>AMA - 25</a:t>
            </a:r>
            <a:r>
              <a:rPr lang="en-US" sz="8000" b="1" baseline="30000" dirty="0">
                <a:solidFill>
                  <a:schemeClr val="tx2"/>
                </a:solidFill>
                <a:latin typeface="Poppins" pitchFamily="2" charset="77"/>
                <a:ea typeface="Lato Heavy" charset="0"/>
                <a:cs typeface="Poppins" pitchFamily="2" charset="77"/>
              </a:rPr>
              <a:t>th</a:t>
            </a:r>
            <a:r>
              <a:rPr lang="en-US" sz="8000" b="1" dirty="0">
                <a:solidFill>
                  <a:schemeClr val="tx2"/>
                </a:solidFill>
                <a:latin typeface="Poppins" pitchFamily="2" charset="77"/>
                <a:ea typeface="Lato Heavy" charset="0"/>
                <a:cs typeface="Poppins" pitchFamily="2" charset="77"/>
              </a:rPr>
              <a:t> July</a:t>
            </a:r>
          </a:p>
        </p:txBody>
      </p:sp>
      <p:sp>
        <p:nvSpPr>
          <p:cNvPr id="3" name="CuadroTexto 350">
            <a:extLst>
              <a:ext uri="{FF2B5EF4-FFF2-40B4-BE49-F238E27FC236}">
                <a16:creationId xmlns:a16="http://schemas.microsoft.com/office/drawing/2014/main" id="{95B30342-2496-0068-AF97-BFA8B8423C71}"/>
              </a:ext>
            </a:extLst>
          </p:cNvPr>
          <p:cNvSpPr txBox="1"/>
          <p:nvPr/>
        </p:nvSpPr>
        <p:spPr>
          <a:xfrm>
            <a:off x="7358538" y="7721600"/>
            <a:ext cx="88985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  <a:latin typeface="Poppins" pitchFamily="2" charset="77"/>
                <a:ea typeface="Lato Heavy" charset="0"/>
                <a:cs typeface="Poppins" pitchFamily="2" charset="77"/>
              </a:rPr>
              <a:t>Microsoft Clarity By Pankaj Singh</a:t>
            </a:r>
          </a:p>
        </p:txBody>
      </p:sp>
      <p:sp>
        <p:nvSpPr>
          <p:cNvPr id="4" name="CuadroTexto 350">
            <a:extLst>
              <a:ext uri="{FF2B5EF4-FFF2-40B4-BE49-F238E27FC236}">
                <a16:creationId xmlns:a16="http://schemas.microsoft.com/office/drawing/2014/main" id="{8991343B-0290-AEBA-C3D1-41DA6CF088FE}"/>
              </a:ext>
            </a:extLst>
          </p:cNvPr>
          <p:cNvSpPr txBox="1"/>
          <p:nvPr/>
        </p:nvSpPr>
        <p:spPr>
          <a:xfrm>
            <a:off x="9511858" y="8839200"/>
            <a:ext cx="449033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 err="1">
                <a:solidFill>
                  <a:schemeClr val="accent1"/>
                </a:solidFill>
                <a:latin typeface="Poppins" pitchFamily="2" charset="77"/>
                <a:ea typeface="Lato Heavy" charset="0"/>
                <a:cs typeface="Poppins" pitchFamily="2" charset="77"/>
              </a:rPr>
              <a:t>clarity.microsoft.com</a:t>
            </a:r>
            <a:endParaRPr lang="en-US" sz="3000" b="1" dirty="0">
              <a:solidFill>
                <a:schemeClr val="accent1"/>
              </a:solidFill>
              <a:latin typeface="Poppins" pitchFamily="2" charset="77"/>
              <a:ea typeface="Lato Heavy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33797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adroTexto 350">
            <a:extLst>
              <a:ext uri="{FF2B5EF4-FFF2-40B4-BE49-F238E27FC236}">
                <a16:creationId xmlns:a16="http://schemas.microsoft.com/office/drawing/2014/main" id="{EB85846B-B4DD-D346-BE0C-37F878C3F360}"/>
              </a:ext>
            </a:extLst>
          </p:cNvPr>
          <p:cNvSpPr txBox="1"/>
          <p:nvPr/>
        </p:nvSpPr>
        <p:spPr>
          <a:xfrm>
            <a:off x="4029449" y="1022190"/>
            <a:ext cx="163188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tx2"/>
                </a:solidFill>
                <a:latin typeface="Poppins" pitchFamily="2" charset="77"/>
                <a:ea typeface="Lato Heavy" charset="0"/>
                <a:cs typeface="Poppins" pitchFamily="2" charset="77"/>
              </a:rPr>
              <a:t>Our Agenda - Microsoft Clarity</a:t>
            </a:r>
          </a:p>
        </p:txBody>
      </p:sp>
      <p:sp>
        <p:nvSpPr>
          <p:cNvPr id="45" name="CuadroTexto 351">
            <a:extLst>
              <a:ext uri="{FF2B5EF4-FFF2-40B4-BE49-F238E27FC236}">
                <a16:creationId xmlns:a16="http://schemas.microsoft.com/office/drawing/2014/main" id="{14CCF53B-4E8A-804A-9EAC-C1FF6A3EC7E9}"/>
              </a:ext>
            </a:extLst>
          </p:cNvPr>
          <p:cNvSpPr txBox="1"/>
          <p:nvPr/>
        </p:nvSpPr>
        <p:spPr>
          <a:xfrm>
            <a:off x="2668308" y="2383311"/>
            <a:ext cx="190410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Clarity is a cutting-edge behavioral analysis tool that helps you understand user interaction with your website.</a:t>
            </a:r>
          </a:p>
        </p:txBody>
      </p:sp>
      <p:sp>
        <p:nvSpPr>
          <p:cNvPr id="25" name="Freeform 4">
            <a:extLst>
              <a:ext uri="{FF2B5EF4-FFF2-40B4-BE49-F238E27FC236}">
                <a16:creationId xmlns:a16="http://schemas.microsoft.com/office/drawing/2014/main" id="{CBA02708-E3F0-7442-AC74-F3BA16FA6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31720" y="22510719"/>
            <a:ext cx="725735" cy="895972"/>
          </a:xfrm>
          <a:custGeom>
            <a:avLst/>
            <a:gdLst>
              <a:gd name="T0" fmla="*/ 174 w 358"/>
              <a:gd name="T1" fmla="*/ 0 h 442"/>
              <a:gd name="T2" fmla="*/ 357 w 358"/>
              <a:gd name="T3" fmla="*/ 441 h 442"/>
              <a:gd name="T4" fmla="*/ 174 w 358"/>
              <a:gd name="T5" fmla="*/ 341 h 442"/>
              <a:gd name="T6" fmla="*/ 0 w 358"/>
              <a:gd name="T7" fmla="*/ 441 h 442"/>
              <a:gd name="T8" fmla="*/ 174 w 358"/>
              <a:gd name="T9" fmla="*/ 0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8" h="442">
                <a:moveTo>
                  <a:pt x="174" y="0"/>
                </a:moveTo>
                <a:lnTo>
                  <a:pt x="357" y="441"/>
                </a:lnTo>
                <a:lnTo>
                  <a:pt x="174" y="341"/>
                </a:lnTo>
                <a:lnTo>
                  <a:pt x="0" y="441"/>
                </a:lnTo>
                <a:lnTo>
                  <a:pt x="174" y="0"/>
                </a:lnTo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AD7E0C4-7FF5-074E-B35F-4F71C6CEAA01}"/>
              </a:ext>
            </a:extLst>
          </p:cNvPr>
          <p:cNvSpPr/>
          <p:nvPr/>
        </p:nvSpPr>
        <p:spPr>
          <a:xfrm>
            <a:off x="1975201" y="4868351"/>
            <a:ext cx="2152004" cy="21304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Lato" panose="020F0502020204030203" pitchFamily="34" charset="0"/>
              </a:rPr>
              <a:t>01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DE39CB7-3758-884D-A19C-CAFA172EDFC3}"/>
              </a:ext>
            </a:extLst>
          </p:cNvPr>
          <p:cNvSpPr/>
          <p:nvPr/>
        </p:nvSpPr>
        <p:spPr>
          <a:xfrm>
            <a:off x="4128823" y="4867379"/>
            <a:ext cx="7679790" cy="2130487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Isosceles Triangle 31">
            <a:extLst>
              <a:ext uri="{FF2B5EF4-FFF2-40B4-BE49-F238E27FC236}">
                <a16:creationId xmlns:a16="http://schemas.microsoft.com/office/drawing/2014/main" id="{82071159-A7E3-AE4C-8220-7095C0232ACF}"/>
              </a:ext>
            </a:extLst>
          </p:cNvPr>
          <p:cNvSpPr/>
          <p:nvPr/>
        </p:nvSpPr>
        <p:spPr>
          <a:xfrm rot="5400000">
            <a:off x="1801013" y="5821339"/>
            <a:ext cx="572886" cy="2245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41DB8991-1EE5-7348-A1EB-EBFE7DA2B29F}"/>
              </a:ext>
            </a:extLst>
          </p:cNvPr>
          <p:cNvSpPr/>
          <p:nvPr/>
        </p:nvSpPr>
        <p:spPr>
          <a:xfrm>
            <a:off x="12569036" y="4868351"/>
            <a:ext cx="2152004" cy="21304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Lato" panose="020F0502020204030203" pitchFamily="34" charset="0"/>
              </a:rPr>
              <a:t>04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37A68ED-D7F1-F847-874F-554279A1332B}"/>
              </a:ext>
            </a:extLst>
          </p:cNvPr>
          <p:cNvSpPr/>
          <p:nvPr/>
        </p:nvSpPr>
        <p:spPr>
          <a:xfrm>
            <a:off x="14722658" y="4867379"/>
            <a:ext cx="7679790" cy="2130487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Isosceles Triangle 31">
            <a:extLst>
              <a:ext uri="{FF2B5EF4-FFF2-40B4-BE49-F238E27FC236}">
                <a16:creationId xmlns:a16="http://schemas.microsoft.com/office/drawing/2014/main" id="{72E41163-9833-8046-971E-7CBDE3A02F13}"/>
              </a:ext>
            </a:extLst>
          </p:cNvPr>
          <p:cNvSpPr/>
          <p:nvPr/>
        </p:nvSpPr>
        <p:spPr>
          <a:xfrm rot="5400000">
            <a:off x="12394848" y="5821339"/>
            <a:ext cx="572886" cy="2245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B7B1D1D9-6CE3-1548-8A84-68613FDB187C}"/>
              </a:ext>
            </a:extLst>
          </p:cNvPr>
          <p:cNvSpPr/>
          <p:nvPr/>
        </p:nvSpPr>
        <p:spPr>
          <a:xfrm>
            <a:off x="1975201" y="7488542"/>
            <a:ext cx="2152004" cy="2130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Lato" panose="020F0502020204030203" pitchFamily="34" charset="0"/>
              </a:rPr>
              <a:t>02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5496B615-D554-A549-8A44-C206830153DC}"/>
              </a:ext>
            </a:extLst>
          </p:cNvPr>
          <p:cNvSpPr/>
          <p:nvPr/>
        </p:nvSpPr>
        <p:spPr>
          <a:xfrm>
            <a:off x="4128823" y="7487570"/>
            <a:ext cx="7679790" cy="2130487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Isosceles Triangle 31">
            <a:extLst>
              <a:ext uri="{FF2B5EF4-FFF2-40B4-BE49-F238E27FC236}">
                <a16:creationId xmlns:a16="http://schemas.microsoft.com/office/drawing/2014/main" id="{58E13F58-FE2F-D74D-88B9-9682E1AD432D}"/>
              </a:ext>
            </a:extLst>
          </p:cNvPr>
          <p:cNvSpPr/>
          <p:nvPr/>
        </p:nvSpPr>
        <p:spPr>
          <a:xfrm rot="5400000">
            <a:off x="1801013" y="8441530"/>
            <a:ext cx="572886" cy="2245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EB13458A-34A2-CB43-8C9E-B22D64AD1731}"/>
              </a:ext>
            </a:extLst>
          </p:cNvPr>
          <p:cNvSpPr/>
          <p:nvPr/>
        </p:nvSpPr>
        <p:spPr>
          <a:xfrm>
            <a:off x="1975201" y="10108733"/>
            <a:ext cx="2152004" cy="21304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Lato" panose="020F0502020204030203" pitchFamily="34" charset="0"/>
              </a:rPr>
              <a:t>03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579A6F14-CFCC-9E41-8F63-F1AC80DC7B19}"/>
              </a:ext>
            </a:extLst>
          </p:cNvPr>
          <p:cNvSpPr/>
          <p:nvPr/>
        </p:nvSpPr>
        <p:spPr>
          <a:xfrm>
            <a:off x="4128823" y="10107761"/>
            <a:ext cx="7679790" cy="2130487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0" name="Isosceles Triangle 31">
            <a:extLst>
              <a:ext uri="{FF2B5EF4-FFF2-40B4-BE49-F238E27FC236}">
                <a16:creationId xmlns:a16="http://schemas.microsoft.com/office/drawing/2014/main" id="{AC048582-696A-F94A-B676-EE1A10413A22}"/>
              </a:ext>
            </a:extLst>
          </p:cNvPr>
          <p:cNvSpPr/>
          <p:nvPr/>
        </p:nvSpPr>
        <p:spPr>
          <a:xfrm rot="5400000">
            <a:off x="1801013" y="11061721"/>
            <a:ext cx="572886" cy="2245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B802E93F-4D69-2C46-B73E-0537190DC49F}"/>
              </a:ext>
            </a:extLst>
          </p:cNvPr>
          <p:cNvSpPr/>
          <p:nvPr/>
        </p:nvSpPr>
        <p:spPr>
          <a:xfrm>
            <a:off x="12569036" y="7488542"/>
            <a:ext cx="2152004" cy="213048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Lato" panose="020F0502020204030203" pitchFamily="34" charset="0"/>
              </a:rPr>
              <a:t>05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2F0BED5C-BCF9-604D-BA18-41609EED5B03}"/>
              </a:ext>
            </a:extLst>
          </p:cNvPr>
          <p:cNvSpPr/>
          <p:nvPr/>
        </p:nvSpPr>
        <p:spPr>
          <a:xfrm>
            <a:off x="14722658" y="7487570"/>
            <a:ext cx="7679790" cy="2130487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3" name="Isosceles Triangle 31">
            <a:extLst>
              <a:ext uri="{FF2B5EF4-FFF2-40B4-BE49-F238E27FC236}">
                <a16:creationId xmlns:a16="http://schemas.microsoft.com/office/drawing/2014/main" id="{E88C6EF6-6371-CC4C-AE50-01360ED73B02}"/>
              </a:ext>
            </a:extLst>
          </p:cNvPr>
          <p:cNvSpPr/>
          <p:nvPr/>
        </p:nvSpPr>
        <p:spPr>
          <a:xfrm rot="5400000">
            <a:off x="12394848" y="8441530"/>
            <a:ext cx="572886" cy="2245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2691AD20-D976-8049-B9D3-EA2C4927E128}"/>
              </a:ext>
            </a:extLst>
          </p:cNvPr>
          <p:cNvSpPr txBox="1"/>
          <p:nvPr/>
        </p:nvSpPr>
        <p:spPr>
          <a:xfrm>
            <a:off x="4539987" y="5061594"/>
            <a:ext cx="682718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Problems with Sessions Recoding tool</a:t>
            </a:r>
            <a:r>
              <a:rPr lang="en-US" sz="2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:</a:t>
            </a:r>
            <a:br>
              <a:rPr lang="en-US" sz="2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en-US" sz="2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We will discuss the issues that limit our ability to use any such tool. And make us not to use it at all.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2C71DB9C-2708-9147-A821-DF55DDE9A4F4}"/>
              </a:ext>
            </a:extLst>
          </p:cNvPr>
          <p:cNvSpPr txBox="1"/>
          <p:nvPr/>
        </p:nvSpPr>
        <p:spPr>
          <a:xfrm>
            <a:off x="4515908" y="7656587"/>
            <a:ext cx="682718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Solution/s</a:t>
            </a:r>
            <a:r>
              <a:rPr lang="en-US" sz="2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:</a:t>
            </a:r>
            <a:br>
              <a:rPr lang="en-US" sz="2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en-US" sz="2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Effective ways to use session recording tool with it’s full potential. And use the data to get all your question answered.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B634BA9-5872-B648-BC86-C4FE6D035F3A}"/>
              </a:ext>
            </a:extLst>
          </p:cNvPr>
          <p:cNvSpPr txBox="1"/>
          <p:nvPr/>
        </p:nvSpPr>
        <p:spPr>
          <a:xfrm>
            <a:off x="4537839" y="10265062"/>
            <a:ext cx="682718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Definition &amp; Supported Features</a:t>
            </a:r>
            <a:r>
              <a:rPr lang="en-US" sz="2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Sessions Recording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Heatmaps (or heat maps)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ML Insights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BAF06A36-7BF3-C041-9315-5023A83840CA}"/>
              </a:ext>
            </a:extLst>
          </p:cNvPr>
          <p:cNvSpPr txBox="1"/>
          <p:nvPr/>
        </p:nvSpPr>
        <p:spPr>
          <a:xfrm>
            <a:off x="15111360" y="5240125"/>
            <a:ext cx="68271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Why should we use Clarity?</a:t>
            </a:r>
            <a:br>
              <a:rPr lang="en-US" sz="2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en-US" sz="2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 few scenarios where Clarity can be best-used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BB6DDB87-703B-B045-9FF7-70DD7ED458B3}"/>
              </a:ext>
            </a:extLst>
          </p:cNvPr>
          <p:cNvSpPr txBox="1"/>
          <p:nvPr/>
        </p:nvSpPr>
        <p:spPr>
          <a:xfrm>
            <a:off x="15111361" y="7656587"/>
            <a:ext cx="682718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Implementation</a:t>
            </a:r>
            <a:r>
              <a:rPr lang="en-US" sz="2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:</a:t>
            </a:r>
            <a:br>
              <a:rPr lang="en-US" sz="2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en-US" sz="2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We will discuss its implementation. I will show you ‘how to implement it on screenshare.’ 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7F9EB1BE-5A0C-124B-B856-00AF0E564A8D}"/>
              </a:ext>
            </a:extLst>
          </p:cNvPr>
          <p:cNvSpPr/>
          <p:nvPr/>
        </p:nvSpPr>
        <p:spPr>
          <a:xfrm>
            <a:off x="12569036" y="10108733"/>
            <a:ext cx="2152004" cy="21304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Lato" panose="020F0502020204030203" pitchFamily="34" charset="0"/>
              </a:rPr>
              <a:t>06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2ED392D2-14B6-0047-B8F6-67506CE34D7E}"/>
              </a:ext>
            </a:extLst>
          </p:cNvPr>
          <p:cNvSpPr/>
          <p:nvPr/>
        </p:nvSpPr>
        <p:spPr>
          <a:xfrm>
            <a:off x="14722658" y="10107761"/>
            <a:ext cx="7679790" cy="2130487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Isosceles Triangle 31">
            <a:extLst>
              <a:ext uri="{FF2B5EF4-FFF2-40B4-BE49-F238E27FC236}">
                <a16:creationId xmlns:a16="http://schemas.microsoft.com/office/drawing/2014/main" id="{9884E33F-4E81-2148-AD4A-7CFA529BE682}"/>
              </a:ext>
            </a:extLst>
          </p:cNvPr>
          <p:cNvSpPr/>
          <p:nvPr/>
        </p:nvSpPr>
        <p:spPr>
          <a:xfrm rot="5400000">
            <a:off x="12394848" y="11061721"/>
            <a:ext cx="572886" cy="2245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171B880A-036C-1E49-A304-C777961E7B2F}"/>
              </a:ext>
            </a:extLst>
          </p:cNvPr>
          <p:cNvSpPr txBox="1"/>
          <p:nvPr/>
        </p:nvSpPr>
        <p:spPr>
          <a:xfrm>
            <a:off x="15133822" y="10480506"/>
            <a:ext cx="68271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Example ‘Use Cases:’</a:t>
            </a:r>
          </a:p>
          <a:p>
            <a:r>
              <a:rPr lang="en-US" sz="2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We will discuss a few real-life examples to understand the Microsoft Clarity better.</a:t>
            </a:r>
          </a:p>
        </p:txBody>
      </p:sp>
    </p:spTree>
    <p:extLst>
      <p:ext uri="{BB962C8B-B14F-4D97-AF65-F5344CB8AC3E}">
        <p14:creationId xmlns:p14="http://schemas.microsoft.com/office/powerpoint/2010/main" val="2483314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">
            <a:extLst>
              <a:ext uri="{FF2B5EF4-FFF2-40B4-BE49-F238E27FC236}">
                <a16:creationId xmlns:a16="http://schemas.microsoft.com/office/drawing/2014/main" id="{82919164-F1AD-EA4C-800C-1A7E8FF2D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732" y="4267460"/>
            <a:ext cx="2843848" cy="686057"/>
          </a:xfrm>
          <a:custGeom>
            <a:avLst/>
            <a:gdLst>
              <a:gd name="T0" fmla="*/ 735103 w 2356"/>
              <a:gd name="T1" fmla="*/ 225065 h 626"/>
              <a:gd name="T2" fmla="*/ 112622 w 2356"/>
              <a:gd name="T3" fmla="*/ 225065 h 626"/>
              <a:gd name="T4" fmla="*/ 112622 w 2356"/>
              <a:gd name="T5" fmla="*/ 225065 h 626"/>
              <a:gd name="T6" fmla="*/ 0 w 2356"/>
              <a:gd name="T7" fmla="*/ 112713 h 626"/>
              <a:gd name="T8" fmla="*/ 0 w 2356"/>
              <a:gd name="T9" fmla="*/ 112713 h 626"/>
              <a:gd name="T10" fmla="*/ 112622 w 2356"/>
              <a:gd name="T11" fmla="*/ 0 h 626"/>
              <a:gd name="T12" fmla="*/ 735103 w 2356"/>
              <a:gd name="T13" fmla="*/ 0 h 626"/>
              <a:gd name="T14" fmla="*/ 735103 w 2356"/>
              <a:gd name="T15" fmla="*/ 0 h 626"/>
              <a:gd name="T16" fmla="*/ 847365 w 2356"/>
              <a:gd name="T17" fmla="*/ 112713 h 626"/>
              <a:gd name="T18" fmla="*/ 847365 w 2356"/>
              <a:gd name="T19" fmla="*/ 112713 h 626"/>
              <a:gd name="T20" fmla="*/ 735103 w 2356"/>
              <a:gd name="T21" fmla="*/ 225065 h 62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356" h="626">
                <a:moveTo>
                  <a:pt x="2043" y="625"/>
                </a:moveTo>
                <a:lnTo>
                  <a:pt x="313" y="625"/>
                </a:lnTo>
                <a:cubicBezTo>
                  <a:pt x="140" y="625"/>
                  <a:pt x="0" y="485"/>
                  <a:pt x="0" y="313"/>
                </a:cubicBezTo>
                <a:cubicBezTo>
                  <a:pt x="0" y="140"/>
                  <a:pt x="140" y="0"/>
                  <a:pt x="313" y="0"/>
                </a:cubicBezTo>
                <a:lnTo>
                  <a:pt x="2043" y="0"/>
                </a:lnTo>
                <a:cubicBezTo>
                  <a:pt x="2215" y="0"/>
                  <a:pt x="2355" y="140"/>
                  <a:pt x="2355" y="313"/>
                </a:cubicBezTo>
                <a:cubicBezTo>
                  <a:pt x="2355" y="485"/>
                  <a:pt x="2215" y="625"/>
                  <a:pt x="2043" y="6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Freeform 2">
            <a:extLst>
              <a:ext uri="{FF2B5EF4-FFF2-40B4-BE49-F238E27FC236}">
                <a16:creationId xmlns:a16="http://schemas.microsoft.com/office/drawing/2014/main" id="{44571888-9972-0940-A534-D613D8AC3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35303" y="4277122"/>
            <a:ext cx="3010506" cy="686057"/>
          </a:xfrm>
          <a:custGeom>
            <a:avLst/>
            <a:gdLst>
              <a:gd name="T0" fmla="*/ 735103 w 2356"/>
              <a:gd name="T1" fmla="*/ 225065 h 626"/>
              <a:gd name="T2" fmla="*/ 112622 w 2356"/>
              <a:gd name="T3" fmla="*/ 225065 h 626"/>
              <a:gd name="T4" fmla="*/ 112622 w 2356"/>
              <a:gd name="T5" fmla="*/ 225065 h 626"/>
              <a:gd name="T6" fmla="*/ 0 w 2356"/>
              <a:gd name="T7" fmla="*/ 112713 h 626"/>
              <a:gd name="T8" fmla="*/ 0 w 2356"/>
              <a:gd name="T9" fmla="*/ 112713 h 626"/>
              <a:gd name="T10" fmla="*/ 112622 w 2356"/>
              <a:gd name="T11" fmla="*/ 0 h 626"/>
              <a:gd name="T12" fmla="*/ 735103 w 2356"/>
              <a:gd name="T13" fmla="*/ 0 h 626"/>
              <a:gd name="T14" fmla="*/ 735103 w 2356"/>
              <a:gd name="T15" fmla="*/ 0 h 626"/>
              <a:gd name="T16" fmla="*/ 847365 w 2356"/>
              <a:gd name="T17" fmla="*/ 112713 h 626"/>
              <a:gd name="T18" fmla="*/ 847365 w 2356"/>
              <a:gd name="T19" fmla="*/ 112713 h 626"/>
              <a:gd name="T20" fmla="*/ 735103 w 2356"/>
              <a:gd name="T21" fmla="*/ 225065 h 62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356" h="626">
                <a:moveTo>
                  <a:pt x="2043" y="625"/>
                </a:moveTo>
                <a:lnTo>
                  <a:pt x="313" y="625"/>
                </a:lnTo>
                <a:cubicBezTo>
                  <a:pt x="140" y="625"/>
                  <a:pt x="0" y="485"/>
                  <a:pt x="0" y="313"/>
                </a:cubicBezTo>
                <a:cubicBezTo>
                  <a:pt x="0" y="140"/>
                  <a:pt x="140" y="0"/>
                  <a:pt x="313" y="0"/>
                </a:cubicBezTo>
                <a:lnTo>
                  <a:pt x="2043" y="0"/>
                </a:lnTo>
                <a:cubicBezTo>
                  <a:pt x="2216" y="0"/>
                  <a:pt x="2355" y="140"/>
                  <a:pt x="2355" y="313"/>
                </a:cubicBezTo>
                <a:cubicBezTo>
                  <a:pt x="2355" y="485"/>
                  <a:pt x="2216" y="625"/>
                  <a:pt x="2043" y="625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Line 4">
            <a:extLst>
              <a:ext uri="{FF2B5EF4-FFF2-40B4-BE49-F238E27FC236}">
                <a16:creationId xmlns:a16="http://schemas.microsoft.com/office/drawing/2014/main" id="{635C0613-BD09-E049-8325-772D69A05FB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92786" y="7987625"/>
            <a:ext cx="17663541" cy="4830"/>
          </a:xfrm>
          <a:prstGeom prst="line">
            <a:avLst/>
          </a:prstGeom>
          <a:noFill/>
          <a:ln w="2916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>
              <a:latin typeface="Arial" charset="0"/>
              <a:ea typeface="+mn-ea"/>
              <a:cs typeface="+mn-cs"/>
            </a:endParaRPr>
          </a:p>
        </p:txBody>
      </p:sp>
      <p:sp>
        <p:nvSpPr>
          <p:cNvPr id="31" name="Freeform 6">
            <a:extLst>
              <a:ext uri="{FF2B5EF4-FFF2-40B4-BE49-F238E27FC236}">
                <a16:creationId xmlns:a16="http://schemas.microsoft.com/office/drawing/2014/main" id="{AB7586B3-046C-0F4F-A825-CFE773E4AE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25022" y="4605657"/>
            <a:ext cx="3111412" cy="6768767"/>
          </a:xfrm>
          <a:custGeom>
            <a:avLst/>
            <a:gdLst>
              <a:gd name="T0" fmla="*/ 0 w 2840"/>
              <a:gd name="T1" fmla="*/ 0 h 6176"/>
              <a:gd name="T2" fmla="*/ 1021990 w 2840"/>
              <a:gd name="T3" fmla="*/ 1111683 h 6176"/>
              <a:gd name="T4" fmla="*/ 0 w 2840"/>
              <a:gd name="T5" fmla="*/ 2223727 h 617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840" h="6176">
                <a:moveTo>
                  <a:pt x="0" y="0"/>
                </a:moveTo>
                <a:lnTo>
                  <a:pt x="2839" y="3087"/>
                </a:lnTo>
                <a:lnTo>
                  <a:pt x="0" y="6175"/>
                </a:lnTo>
              </a:path>
            </a:pathLst>
          </a:custGeom>
          <a:noFill/>
          <a:ln w="2916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" name="Freeform 7">
            <a:extLst>
              <a:ext uri="{FF2B5EF4-FFF2-40B4-BE49-F238E27FC236}">
                <a16:creationId xmlns:a16="http://schemas.microsoft.com/office/drawing/2014/main" id="{07029561-BE9B-B745-9A19-5F88327A7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3626" y="4605657"/>
            <a:ext cx="3111412" cy="6768767"/>
          </a:xfrm>
          <a:custGeom>
            <a:avLst/>
            <a:gdLst>
              <a:gd name="T0" fmla="*/ 0 w 2840"/>
              <a:gd name="T1" fmla="*/ 0 h 6176"/>
              <a:gd name="T2" fmla="*/ 1021990 w 2840"/>
              <a:gd name="T3" fmla="*/ 1111683 h 6176"/>
              <a:gd name="T4" fmla="*/ 0 w 2840"/>
              <a:gd name="T5" fmla="*/ 2223727 h 617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840" h="6176">
                <a:moveTo>
                  <a:pt x="0" y="0"/>
                </a:moveTo>
                <a:lnTo>
                  <a:pt x="2839" y="3087"/>
                </a:lnTo>
                <a:lnTo>
                  <a:pt x="0" y="6175"/>
                </a:lnTo>
              </a:path>
            </a:pathLst>
          </a:custGeom>
          <a:noFill/>
          <a:ln w="2916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Freeform 8">
            <a:extLst>
              <a:ext uri="{FF2B5EF4-FFF2-40B4-BE49-F238E27FC236}">
                <a16:creationId xmlns:a16="http://schemas.microsoft.com/office/drawing/2014/main" id="{C28D0297-8F19-C844-BCFD-CD8D32004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972" y="4170832"/>
            <a:ext cx="869649" cy="869649"/>
          </a:xfrm>
          <a:custGeom>
            <a:avLst/>
            <a:gdLst>
              <a:gd name="T0" fmla="*/ 0 w 794"/>
              <a:gd name="T1" fmla="*/ 142515 h 794"/>
              <a:gd name="T2" fmla="*/ 0 w 794"/>
              <a:gd name="T3" fmla="*/ 142515 h 794"/>
              <a:gd name="T4" fmla="*/ 142875 w 794"/>
              <a:gd name="T5" fmla="*/ 285390 h 794"/>
              <a:gd name="T6" fmla="*/ 142875 w 794"/>
              <a:gd name="T7" fmla="*/ 285390 h 794"/>
              <a:gd name="T8" fmla="*/ 285390 w 794"/>
              <a:gd name="T9" fmla="*/ 142515 h 794"/>
              <a:gd name="T10" fmla="*/ 285390 w 794"/>
              <a:gd name="T11" fmla="*/ 142515 h 794"/>
              <a:gd name="T12" fmla="*/ 142875 w 794"/>
              <a:gd name="T13" fmla="*/ 0 h 794"/>
              <a:gd name="T14" fmla="*/ 142875 w 794"/>
              <a:gd name="T15" fmla="*/ 0 h 794"/>
              <a:gd name="T16" fmla="*/ 0 w 794"/>
              <a:gd name="T17" fmla="*/ 142515 h 79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94" h="794">
                <a:moveTo>
                  <a:pt x="0" y="396"/>
                </a:moveTo>
                <a:lnTo>
                  <a:pt x="0" y="396"/>
                </a:lnTo>
                <a:cubicBezTo>
                  <a:pt x="0" y="615"/>
                  <a:pt x="177" y="793"/>
                  <a:pt x="397" y="793"/>
                </a:cubicBezTo>
                <a:cubicBezTo>
                  <a:pt x="615" y="793"/>
                  <a:pt x="793" y="615"/>
                  <a:pt x="793" y="396"/>
                </a:cubicBezTo>
                <a:cubicBezTo>
                  <a:pt x="793" y="177"/>
                  <a:pt x="615" y="0"/>
                  <a:pt x="397" y="0"/>
                </a:cubicBezTo>
                <a:cubicBezTo>
                  <a:pt x="177" y="0"/>
                  <a:pt x="0" y="177"/>
                  <a:pt x="0" y="39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Freeform 9">
            <a:extLst>
              <a:ext uri="{FF2B5EF4-FFF2-40B4-BE49-F238E27FC236}">
                <a16:creationId xmlns:a16="http://schemas.microsoft.com/office/drawing/2014/main" id="{DDA35AD8-271A-6047-9D23-99594BB1FE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90198" y="4170832"/>
            <a:ext cx="869649" cy="869649"/>
          </a:xfrm>
          <a:custGeom>
            <a:avLst/>
            <a:gdLst>
              <a:gd name="T0" fmla="*/ 0 w 794"/>
              <a:gd name="T1" fmla="*/ 142515 h 794"/>
              <a:gd name="T2" fmla="*/ 0 w 794"/>
              <a:gd name="T3" fmla="*/ 142515 h 794"/>
              <a:gd name="T4" fmla="*/ 142515 w 794"/>
              <a:gd name="T5" fmla="*/ 285390 h 794"/>
              <a:gd name="T6" fmla="*/ 142515 w 794"/>
              <a:gd name="T7" fmla="*/ 285390 h 794"/>
              <a:gd name="T8" fmla="*/ 285390 w 794"/>
              <a:gd name="T9" fmla="*/ 142515 h 794"/>
              <a:gd name="T10" fmla="*/ 285390 w 794"/>
              <a:gd name="T11" fmla="*/ 142515 h 794"/>
              <a:gd name="T12" fmla="*/ 142515 w 794"/>
              <a:gd name="T13" fmla="*/ 0 h 794"/>
              <a:gd name="T14" fmla="*/ 142515 w 794"/>
              <a:gd name="T15" fmla="*/ 0 h 794"/>
              <a:gd name="T16" fmla="*/ 0 w 794"/>
              <a:gd name="T17" fmla="*/ 142515 h 79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94" h="794">
                <a:moveTo>
                  <a:pt x="0" y="396"/>
                </a:moveTo>
                <a:lnTo>
                  <a:pt x="0" y="396"/>
                </a:lnTo>
                <a:cubicBezTo>
                  <a:pt x="0" y="615"/>
                  <a:pt x="177" y="793"/>
                  <a:pt x="396" y="793"/>
                </a:cubicBezTo>
                <a:cubicBezTo>
                  <a:pt x="615" y="793"/>
                  <a:pt x="793" y="615"/>
                  <a:pt x="793" y="396"/>
                </a:cubicBezTo>
                <a:cubicBezTo>
                  <a:pt x="793" y="177"/>
                  <a:pt x="615" y="0"/>
                  <a:pt x="396" y="0"/>
                </a:cubicBezTo>
                <a:cubicBezTo>
                  <a:pt x="177" y="0"/>
                  <a:pt x="0" y="177"/>
                  <a:pt x="0" y="396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3" name="Freeform 390">
            <a:extLst>
              <a:ext uri="{FF2B5EF4-FFF2-40B4-BE49-F238E27FC236}">
                <a16:creationId xmlns:a16="http://schemas.microsoft.com/office/drawing/2014/main" id="{E52FDBC9-85EF-F04D-8A6E-D885FA13C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1562" y="6446412"/>
            <a:ext cx="734370" cy="3082423"/>
          </a:xfrm>
          <a:custGeom>
            <a:avLst/>
            <a:gdLst>
              <a:gd name="T0" fmla="*/ 130374 w 670"/>
              <a:gd name="T1" fmla="*/ 1012465 h 2814"/>
              <a:gd name="T2" fmla="*/ 110566 w 670"/>
              <a:gd name="T3" fmla="*/ 1012465 h 2814"/>
              <a:gd name="T4" fmla="*/ 110566 w 670"/>
              <a:gd name="T5" fmla="*/ 1012465 h 2814"/>
              <a:gd name="T6" fmla="*/ 0 w 670"/>
              <a:gd name="T7" fmla="*/ 901969 h 2814"/>
              <a:gd name="T8" fmla="*/ 0 w 670"/>
              <a:gd name="T9" fmla="*/ 110856 h 2814"/>
              <a:gd name="T10" fmla="*/ 0 w 670"/>
              <a:gd name="T11" fmla="*/ 110856 h 2814"/>
              <a:gd name="T12" fmla="*/ 110566 w 670"/>
              <a:gd name="T13" fmla="*/ 0 h 2814"/>
              <a:gd name="T14" fmla="*/ 130374 w 670"/>
              <a:gd name="T15" fmla="*/ 0 h 2814"/>
              <a:gd name="T16" fmla="*/ 130374 w 670"/>
              <a:gd name="T17" fmla="*/ 0 h 2814"/>
              <a:gd name="T18" fmla="*/ 240940 w 670"/>
              <a:gd name="T19" fmla="*/ 110856 h 2814"/>
              <a:gd name="T20" fmla="*/ 240940 w 670"/>
              <a:gd name="T21" fmla="*/ 901969 h 2814"/>
              <a:gd name="T22" fmla="*/ 240940 w 670"/>
              <a:gd name="T23" fmla="*/ 901969 h 2814"/>
              <a:gd name="T24" fmla="*/ 130374 w 670"/>
              <a:gd name="T25" fmla="*/ 1012465 h 281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70" h="2814">
                <a:moveTo>
                  <a:pt x="362" y="2813"/>
                </a:moveTo>
                <a:lnTo>
                  <a:pt x="307" y="2813"/>
                </a:lnTo>
                <a:cubicBezTo>
                  <a:pt x="137" y="2813"/>
                  <a:pt x="0" y="2675"/>
                  <a:pt x="0" y="2506"/>
                </a:cubicBezTo>
                <a:lnTo>
                  <a:pt x="0" y="308"/>
                </a:lnTo>
                <a:cubicBezTo>
                  <a:pt x="0" y="138"/>
                  <a:pt x="137" y="0"/>
                  <a:pt x="307" y="0"/>
                </a:cubicBezTo>
                <a:lnTo>
                  <a:pt x="362" y="0"/>
                </a:lnTo>
                <a:cubicBezTo>
                  <a:pt x="532" y="0"/>
                  <a:pt x="669" y="138"/>
                  <a:pt x="669" y="308"/>
                </a:cubicBezTo>
                <a:lnTo>
                  <a:pt x="669" y="2506"/>
                </a:lnTo>
                <a:cubicBezTo>
                  <a:pt x="669" y="2675"/>
                  <a:pt x="532" y="2813"/>
                  <a:pt x="362" y="2813"/>
                </a:cubicBezTo>
              </a:path>
            </a:pathLst>
          </a:custGeom>
          <a:solidFill>
            <a:schemeClr val="tx2">
              <a:alpha val="2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4" name="Freeform 391">
            <a:extLst>
              <a:ext uri="{FF2B5EF4-FFF2-40B4-BE49-F238E27FC236}">
                <a16:creationId xmlns:a16="http://schemas.microsoft.com/office/drawing/2014/main" id="{AB8C1FAD-CBF6-814D-88BD-113418645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86224" y="5847321"/>
            <a:ext cx="1579864" cy="4285439"/>
          </a:xfrm>
          <a:custGeom>
            <a:avLst/>
            <a:gdLst>
              <a:gd name="T0" fmla="*/ 259377 w 1443"/>
              <a:gd name="T1" fmla="*/ 1407753 h 3913"/>
              <a:gd name="T2" fmla="*/ 259377 w 1443"/>
              <a:gd name="T3" fmla="*/ 1407753 h 3913"/>
              <a:gd name="T4" fmla="*/ 259377 w 1443"/>
              <a:gd name="T5" fmla="*/ 1407753 h 3913"/>
              <a:gd name="T6" fmla="*/ 0 w 1443"/>
              <a:gd name="T7" fmla="*/ 1148298 h 3913"/>
              <a:gd name="T8" fmla="*/ 0 w 1443"/>
              <a:gd name="T9" fmla="*/ 259456 h 3913"/>
              <a:gd name="T10" fmla="*/ 0 w 1443"/>
              <a:gd name="T11" fmla="*/ 259456 h 3913"/>
              <a:gd name="T12" fmla="*/ 259377 w 1443"/>
              <a:gd name="T13" fmla="*/ 0 h 3913"/>
              <a:gd name="T14" fmla="*/ 259377 w 1443"/>
              <a:gd name="T15" fmla="*/ 0 h 3913"/>
              <a:gd name="T16" fmla="*/ 518753 w 1443"/>
              <a:gd name="T17" fmla="*/ 259456 h 3913"/>
              <a:gd name="T18" fmla="*/ 518753 w 1443"/>
              <a:gd name="T19" fmla="*/ 1148298 h 3913"/>
              <a:gd name="T20" fmla="*/ 518753 w 1443"/>
              <a:gd name="T21" fmla="*/ 1148298 h 3913"/>
              <a:gd name="T22" fmla="*/ 259377 w 1443"/>
              <a:gd name="T23" fmla="*/ 1407753 h 391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43" h="3913">
                <a:moveTo>
                  <a:pt x="721" y="3912"/>
                </a:moveTo>
                <a:lnTo>
                  <a:pt x="721" y="3912"/>
                </a:lnTo>
                <a:cubicBezTo>
                  <a:pt x="323" y="3912"/>
                  <a:pt x="0" y="3589"/>
                  <a:pt x="0" y="3191"/>
                </a:cubicBezTo>
                <a:lnTo>
                  <a:pt x="0" y="721"/>
                </a:lnTo>
                <a:cubicBezTo>
                  <a:pt x="0" y="323"/>
                  <a:pt x="323" y="0"/>
                  <a:pt x="721" y="0"/>
                </a:cubicBezTo>
                <a:cubicBezTo>
                  <a:pt x="1119" y="0"/>
                  <a:pt x="1442" y="323"/>
                  <a:pt x="1442" y="721"/>
                </a:cubicBezTo>
                <a:lnTo>
                  <a:pt x="1442" y="3191"/>
                </a:lnTo>
                <a:cubicBezTo>
                  <a:pt x="1442" y="3589"/>
                  <a:pt x="1119" y="3912"/>
                  <a:pt x="721" y="3912"/>
                </a:cubicBezTo>
              </a:path>
            </a:pathLst>
          </a:custGeom>
          <a:solidFill>
            <a:schemeClr val="tx2">
              <a:alpha val="2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5" name="Freeform 672">
            <a:extLst>
              <a:ext uri="{FF2B5EF4-FFF2-40B4-BE49-F238E27FC236}">
                <a16:creationId xmlns:a16="http://schemas.microsoft.com/office/drawing/2014/main" id="{2DAF3DE8-63F4-D541-87CB-909845191E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731" y="11099037"/>
            <a:ext cx="2785872" cy="686057"/>
          </a:xfrm>
          <a:custGeom>
            <a:avLst/>
            <a:gdLst>
              <a:gd name="T0" fmla="*/ 735103 w 2356"/>
              <a:gd name="T1" fmla="*/ 225065 h 626"/>
              <a:gd name="T2" fmla="*/ 112622 w 2356"/>
              <a:gd name="T3" fmla="*/ 225065 h 626"/>
              <a:gd name="T4" fmla="*/ 112622 w 2356"/>
              <a:gd name="T5" fmla="*/ 225065 h 626"/>
              <a:gd name="T6" fmla="*/ 0 w 2356"/>
              <a:gd name="T7" fmla="*/ 112713 h 626"/>
              <a:gd name="T8" fmla="*/ 0 w 2356"/>
              <a:gd name="T9" fmla="*/ 112713 h 626"/>
              <a:gd name="T10" fmla="*/ 112622 w 2356"/>
              <a:gd name="T11" fmla="*/ 0 h 626"/>
              <a:gd name="T12" fmla="*/ 735103 w 2356"/>
              <a:gd name="T13" fmla="*/ 0 h 626"/>
              <a:gd name="T14" fmla="*/ 735103 w 2356"/>
              <a:gd name="T15" fmla="*/ 0 h 626"/>
              <a:gd name="T16" fmla="*/ 847365 w 2356"/>
              <a:gd name="T17" fmla="*/ 112713 h 626"/>
              <a:gd name="T18" fmla="*/ 847365 w 2356"/>
              <a:gd name="T19" fmla="*/ 112713 h 626"/>
              <a:gd name="T20" fmla="*/ 735103 w 2356"/>
              <a:gd name="T21" fmla="*/ 225065 h 62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356" h="626">
                <a:moveTo>
                  <a:pt x="2043" y="625"/>
                </a:moveTo>
                <a:lnTo>
                  <a:pt x="313" y="625"/>
                </a:lnTo>
                <a:cubicBezTo>
                  <a:pt x="140" y="625"/>
                  <a:pt x="0" y="486"/>
                  <a:pt x="0" y="313"/>
                </a:cubicBezTo>
                <a:cubicBezTo>
                  <a:pt x="0" y="141"/>
                  <a:pt x="140" y="0"/>
                  <a:pt x="313" y="0"/>
                </a:cubicBezTo>
                <a:lnTo>
                  <a:pt x="2043" y="0"/>
                </a:lnTo>
                <a:cubicBezTo>
                  <a:pt x="2215" y="0"/>
                  <a:pt x="2355" y="141"/>
                  <a:pt x="2355" y="313"/>
                </a:cubicBezTo>
                <a:cubicBezTo>
                  <a:pt x="2355" y="486"/>
                  <a:pt x="2215" y="625"/>
                  <a:pt x="2043" y="625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6" name="Freeform 673">
            <a:extLst>
              <a:ext uri="{FF2B5EF4-FFF2-40B4-BE49-F238E27FC236}">
                <a16:creationId xmlns:a16="http://schemas.microsoft.com/office/drawing/2014/main" id="{55859FAF-E0B9-0B4B-BA52-EBB87921F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5995" y="11002409"/>
            <a:ext cx="869649" cy="869649"/>
          </a:xfrm>
          <a:custGeom>
            <a:avLst/>
            <a:gdLst>
              <a:gd name="T0" fmla="*/ 0 w 794"/>
              <a:gd name="T1" fmla="*/ 142695 h 793"/>
              <a:gd name="T2" fmla="*/ 0 w 794"/>
              <a:gd name="T3" fmla="*/ 142695 h 793"/>
              <a:gd name="T4" fmla="*/ 142875 w 794"/>
              <a:gd name="T5" fmla="*/ 285390 h 793"/>
              <a:gd name="T6" fmla="*/ 142875 w 794"/>
              <a:gd name="T7" fmla="*/ 285390 h 793"/>
              <a:gd name="T8" fmla="*/ 285390 w 794"/>
              <a:gd name="T9" fmla="*/ 142695 h 793"/>
              <a:gd name="T10" fmla="*/ 285390 w 794"/>
              <a:gd name="T11" fmla="*/ 142695 h 793"/>
              <a:gd name="T12" fmla="*/ 142875 w 794"/>
              <a:gd name="T13" fmla="*/ 0 h 793"/>
              <a:gd name="T14" fmla="*/ 142875 w 794"/>
              <a:gd name="T15" fmla="*/ 0 h 793"/>
              <a:gd name="T16" fmla="*/ 0 w 794"/>
              <a:gd name="T17" fmla="*/ 142695 h 79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94" h="793">
                <a:moveTo>
                  <a:pt x="0" y="396"/>
                </a:moveTo>
                <a:lnTo>
                  <a:pt x="0" y="396"/>
                </a:lnTo>
                <a:cubicBezTo>
                  <a:pt x="0" y="615"/>
                  <a:pt x="178" y="792"/>
                  <a:pt x="397" y="792"/>
                </a:cubicBezTo>
                <a:cubicBezTo>
                  <a:pt x="615" y="792"/>
                  <a:pt x="793" y="615"/>
                  <a:pt x="793" y="396"/>
                </a:cubicBezTo>
                <a:cubicBezTo>
                  <a:pt x="793" y="178"/>
                  <a:pt x="615" y="0"/>
                  <a:pt x="397" y="0"/>
                </a:cubicBezTo>
                <a:cubicBezTo>
                  <a:pt x="178" y="0"/>
                  <a:pt x="0" y="178"/>
                  <a:pt x="0" y="396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7" name="Freeform 674">
            <a:extLst>
              <a:ext uri="{FF2B5EF4-FFF2-40B4-BE49-F238E27FC236}">
                <a16:creationId xmlns:a16="http://schemas.microsoft.com/office/drawing/2014/main" id="{4834157C-62AD-E64D-B7E3-C99EFC9E40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35302" y="11113529"/>
            <a:ext cx="3005673" cy="686057"/>
          </a:xfrm>
          <a:custGeom>
            <a:avLst/>
            <a:gdLst>
              <a:gd name="T0" fmla="*/ 735103 w 2356"/>
              <a:gd name="T1" fmla="*/ 225065 h 626"/>
              <a:gd name="T2" fmla="*/ 112262 w 2356"/>
              <a:gd name="T3" fmla="*/ 225065 h 626"/>
              <a:gd name="T4" fmla="*/ 112262 w 2356"/>
              <a:gd name="T5" fmla="*/ 225065 h 626"/>
              <a:gd name="T6" fmla="*/ 0 w 2356"/>
              <a:gd name="T7" fmla="*/ 112352 h 626"/>
              <a:gd name="T8" fmla="*/ 0 w 2356"/>
              <a:gd name="T9" fmla="*/ 112352 h 626"/>
              <a:gd name="T10" fmla="*/ 112262 w 2356"/>
              <a:gd name="T11" fmla="*/ 0 h 626"/>
              <a:gd name="T12" fmla="*/ 735103 w 2356"/>
              <a:gd name="T13" fmla="*/ 0 h 626"/>
              <a:gd name="T14" fmla="*/ 735103 w 2356"/>
              <a:gd name="T15" fmla="*/ 0 h 626"/>
              <a:gd name="T16" fmla="*/ 847365 w 2356"/>
              <a:gd name="T17" fmla="*/ 112352 h 626"/>
              <a:gd name="T18" fmla="*/ 847365 w 2356"/>
              <a:gd name="T19" fmla="*/ 112352 h 626"/>
              <a:gd name="T20" fmla="*/ 735103 w 2356"/>
              <a:gd name="T21" fmla="*/ 225065 h 62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356" h="626">
                <a:moveTo>
                  <a:pt x="2043" y="625"/>
                </a:moveTo>
                <a:lnTo>
                  <a:pt x="312" y="625"/>
                </a:lnTo>
                <a:cubicBezTo>
                  <a:pt x="140" y="625"/>
                  <a:pt x="0" y="485"/>
                  <a:pt x="0" y="312"/>
                </a:cubicBezTo>
                <a:cubicBezTo>
                  <a:pt x="0" y="140"/>
                  <a:pt x="140" y="0"/>
                  <a:pt x="312" y="0"/>
                </a:cubicBezTo>
                <a:lnTo>
                  <a:pt x="2043" y="0"/>
                </a:lnTo>
                <a:cubicBezTo>
                  <a:pt x="2215" y="0"/>
                  <a:pt x="2355" y="140"/>
                  <a:pt x="2355" y="312"/>
                </a:cubicBezTo>
                <a:cubicBezTo>
                  <a:pt x="2355" y="485"/>
                  <a:pt x="2215" y="625"/>
                  <a:pt x="2043" y="625"/>
                </a:cubicBez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8" name="Freeform 675">
            <a:extLst>
              <a:ext uri="{FF2B5EF4-FFF2-40B4-BE49-F238E27FC236}">
                <a16:creationId xmlns:a16="http://schemas.microsoft.com/office/drawing/2014/main" id="{1EAE71BE-82A4-9C48-9DC2-76D3F6FE4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5368" y="11007239"/>
            <a:ext cx="869649" cy="869649"/>
          </a:xfrm>
          <a:custGeom>
            <a:avLst/>
            <a:gdLst>
              <a:gd name="T0" fmla="*/ 0 w 793"/>
              <a:gd name="T1" fmla="*/ 142695 h 793"/>
              <a:gd name="T2" fmla="*/ 0 w 793"/>
              <a:gd name="T3" fmla="*/ 142695 h 793"/>
              <a:gd name="T4" fmla="*/ 142695 w 793"/>
              <a:gd name="T5" fmla="*/ 285390 h 793"/>
              <a:gd name="T6" fmla="*/ 142695 w 793"/>
              <a:gd name="T7" fmla="*/ 285390 h 793"/>
              <a:gd name="T8" fmla="*/ 285390 w 793"/>
              <a:gd name="T9" fmla="*/ 142695 h 793"/>
              <a:gd name="T10" fmla="*/ 285390 w 793"/>
              <a:gd name="T11" fmla="*/ 142695 h 793"/>
              <a:gd name="T12" fmla="*/ 142695 w 793"/>
              <a:gd name="T13" fmla="*/ 0 h 793"/>
              <a:gd name="T14" fmla="*/ 142695 w 793"/>
              <a:gd name="T15" fmla="*/ 0 h 793"/>
              <a:gd name="T16" fmla="*/ 0 w 793"/>
              <a:gd name="T17" fmla="*/ 142695 h 79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93" h="793">
                <a:moveTo>
                  <a:pt x="0" y="396"/>
                </a:moveTo>
                <a:lnTo>
                  <a:pt x="0" y="396"/>
                </a:lnTo>
                <a:cubicBezTo>
                  <a:pt x="0" y="615"/>
                  <a:pt x="177" y="792"/>
                  <a:pt x="396" y="792"/>
                </a:cubicBezTo>
                <a:cubicBezTo>
                  <a:pt x="615" y="792"/>
                  <a:pt x="792" y="615"/>
                  <a:pt x="792" y="396"/>
                </a:cubicBezTo>
                <a:cubicBezTo>
                  <a:pt x="792" y="177"/>
                  <a:pt x="615" y="0"/>
                  <a:pt x="396" y="0"/>
                </a:cubicBezTo>
                <a:cubicBezTo>
                  <a:pt x="177" y="0"/>
                  <a:pt x="0" y="177"/>
                  <a:pt x="0" y="396"/>
                </a:cubicBez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40" name="Subtitle 2">
            <a:extLst>
              <a:ext uri="{FF2B5EF4-FFF2-40B4-BE49-F238E27FC236}">
                <a16:creationId xmlns:a16="http://schemas.microsoft.com/office/drawing/2014/main" id="{54715D48-32FE-8C4C-9260-9070BA72A590}"/>
              </a:ext>
            </a:extLst>
          </p:cNvPr>
          <p:cNvSpPr txBox="1">
            <a:spLocks/>
          </p:cNvSpPr>
          <p:nvPr/>
        </p:nvSpPr>
        <p:spPr>
          <a:xfrm>
            <a:off x="3827586" y="5598368"/>
            <a:ext cx="3784026" cy="1812047"/>
          </a:xfrm>
          <a:prstGeom prst="rect">
            <a:avLst/>
          </a:prstGeom>
        </p:spPr>
        <p:txBody>
          <a:bodyPr vert="horz" wrap="square" lIns="217433" tIns="108718" rIns="217433" bIns="108718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299"/>
              </a:lnSpc>
            </a:pPr>
            <a:r>
              <a:rPr lang="en-US" sz="28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It is impossible to watch thousands of sessions recordings. </a:t>
            </a:r>
          </a:p>
        </p:txBody>
      </p:sp>
      <p:sp>
        <p:nvSpPr>
          <p:cNvPr id="741" name="Subtitle 2">
            <a:extLst>
              <a:ext uri="{FF2B5EF4-FFF2-40B4-BE49-F238E27FC236}">
                <a16:creationId xmlns:a16="http://schemas.microsoft.com/office/drawing/2014/main" id="{044A97B3-0B52-534C-BB30-9C322D4CE743}"/>
              </a:ext>
            </a:extLst>
          </p:cNvPr>
          <p:cNvSpPr txBox="1">
            <a:spLocks/>
          </p:cNvSpPr>
          <p:nvPr/>
        </p:nvSpPr>
        <p:spPr>
          <a:xfrm>
            <a:off x="12437321" y="5598368"/>
            <a:ext cx="3784026" cy="1812047"/>
          </a:xfrm>
          <a:prstGeom prst="rect">
            <a:avLst/>
          </a:prstGeom>
        </p:spPr>
        <p:txBody>
          <a:bodyPr vert="horz" wrap="square" lIns="217433" tIns="108718" rIns="217433" bIns="108718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299"/>
              </a:lnSpc>
            </a:pPr>
            <a:r>
              <a:rPr lang="en-US" sz="28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Biggest problem is lack of segmentation in such tools.</a:t>
            </a:r>
          </a:p>
        </p:txBody>
      </p:sp>
      <p:sp>
        <p:nvSpPr>
          <p:cNvPr id="743" name="Subtitle 2">
            <a:extLst>
              <a:ext uri="{FF2B5EF4-FFF2-40B4-BE49-F238E27FC236}">
                <a16:creationId xmlns:a16="http://schemas.microsoft.com/office/drawing/2014/main" id="{2798C86A-0911-EF48-8406-046E9EFC6FFE}"/>
              </a:ext>
            </a:extLst>
          </p:cNvPr>
          <p:cNvSpPr txBox="1">
            <a:spLocks/>
          </p:cNvSpPr>
          <p:nvPr/>
        </p:nvSpPr>
        <p:spPr>
          <a:xfrm>
            <a:off x="3877014" y="8613417"/>
            <a:ext cx="3784026" cy="1812047"/>
          </a:xfrm>
          <a:prstGeom prst="rect">
            <a:avLst/>
          </a:prstGeom>
        </p:spPr>
        <p:txBody>
          <a:bodyPr vert="horz" wrap="square" lIns="217433" tIns="108718" rIns="217433" bIns="108718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299"/>
              </a:lnSpc>
            </a:pPr>
            <a:r>
              <a:rPr lang="en-US" sz="28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No or very less ability to customize the data recordings.</a:t>
            </a:r>
          </a:p>
        </p:txBody>
      </p:sp>
      <p:sp>
        <p:nvSpPr>
          <p:cNvPr id="744" name="Subtitle 2">
            <a:extLst>
              <a:ext uri="{FF2B5EF4-FFF2-40B4-BE49-F238E27FC236}">
                <a16:creationId xmlns:a16="http://schemas.microsoft.com/office/drawing/2014/main" id="{490B6B8D-76F4-6A41-B963-99505EC5B0BD}"/>
              </a:ext>
            </a:extLst>
          </p:cNvPr>
          <p:cNvSpPr txBox="1">
            <a:spLocks/>
          </p:cNvSpPr>
          <p:nvPr/>
        </p:nvSpPr>
        <p:spPr>
          <a:xfrm>
            <a:off x="12486749" y="8613417"/>
            <a:ext cx="3784026" cy="1812047"/>
          </a:xfrm>
          <a:prstGeom prst="rect">
            <a:avLst/>
          </a:prstGeom>
        </p:spPr>
        <p:txBody>
          <a:bodyPr vert="horz" wrap="square" lIns="217433" tIns="108718" rIns="217433" bIns="108718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299"/>
              </a:lnSpc>
            </a:pPr>
            <a:r>
              <a:rPr lang="en-US" sz="28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Not providing much useful information except recordings.</a:t>
            </a:r>
          </a:p>
        </p:txBody>
      </p:sp>
      <p:sp>
        <p:nvSpPr>
          <p:cNvPr id="746" name="Rectangle 745">
            <a:extLst>
              <a:ext uri="{FF2B5EF4-FFF2-40B4-BE49-F238E27FC236}">
                <a16:creationId xmlns:a16="http://schemas.microsoft.com/office/drawing/2014/main" id="{EDE3A409-82D6-FA44-BCCA-3B7566F19AA4}"/>
              </a:ext>
            </a:extLst>
          </p:cNvPr>
          <p:cNvSpPr/>
          <p:nvPr/>
        </p:nvSpPr>
        <p:spPr>
          <a:xfrm>
            <a:off x="4533061" y="4368760"/>
            <a:ext cx="2027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Data Pile</a:t>
            </a:r>
          </a:p>
        </p:txBody>
      </p:sp>
      <p:sp>
        <p:nvSpPr>
          <p:cNvPr id="747" name="Rectangle 746">
            <a:extLst>
              <a:ext uri="{FF2B5EF4-FFF2-40B4-BE49-F238E27FC236}">
                <a16:creationId xmlns:a16="http://schemas.microsoft.com/office/drawing/2014/main" id="{4AC15E94-7C78-9249-B814-F15F92CC2E32}"/>
              </a:ext>
            </a:extLst>
          </p:cNvPr>
          <p:cNvSpPr/>
          <p:nvPr/>
        </p:nvSpPr>
        <p:spPr>
          <a:xfrm>
            <a:off x="6443060" y="4267160"/>
            <a:ext cx="899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Montserrat SemiBold" pitchFamily="2" charset="77"/>
                <a:ea typeface="Roboto" panose="02000000000000000000" pitchFamily="2" charset="0"/>
                <a:cs typeface="Lato Light" panose="020F0502020204030203" pitchFamily="34" charset="0"/>
              </a:rPr>
              <a:t>A</a:t>
            </a:r>
          </a:p>
        </p:txBody>
      </p:sp>
      <p:grpSp>
        <p:nvGrpSpPr>
          <p:cNvPr id="748" name="Group 747">
            <a:extLst>
              <a:ext uri="{FF2B5EF4-FFF2-40B4-BE49-F238E27FC236}">
                <a16:creationId xmlns:a16="http://schemas.microsoft.com/office/drawing/2014/main" id="{40AABC81-EF5E-A84D-9188-E3009AE48E2E}"/>
              </a:ext>
            </a:extLst>
          </p:cNvPr>
          <p:cNvGrpSpPr/>
          <p:nvPr/>
        </p:nvGrpSpPr>
        <p:grpSpPr>
          <a:xfrm>
            <a:off x="12235302" y="4267160"/>
            <a:ext cx="3362642" cy="646331"/>
            <a:chOff x="3980302" y="3101300"/>
            <a:chExt cx="3362642" cy="646331"/>
          </a:xfrm>
        </p:grpSpPr>
        <p:sp>
          <p:nvSpPr>
            <p:cNvPr id="749" name="Rectangle 748">
              <a:extLst>
                <a:ext uri="{FF2B5EF4-FFF2-40B4-BE49-F238E27FC236}">
                  <a16:creationId xmlns:a16="http://schemas.microsoft.com/office/drawing/2014/main" id="{F3B11409-95A1-C942-9EE9-295E04AA5201}"/>
                </a:ext>
              </a:extLst>
            </p:cNvPr>
            <p:cNvSpPr/>
            <p:nvPr/>
          </p:nvSpPr>
          <p:spPr>
            <a:xfrm>
              <a:off x="3980302" y="3202900"/>
              <a:ext cx="257995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Montserrat SemiBold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Data </a:t>
              </a:r>
              <a:r>
                <a:rPr lang="en-US" sz="2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Filtering</a:t>
              </a:r>
            </a:p>
          </p:txBody>
        </p:sp>
        <p:sp>
          <p:nvSpPr>
            <p:cNvPr id="750" name="Rectangle 749">
              <a:extLst>
                <a:ext uri="{FF2B5EF4-FFF2-40B4-BE49-F238E27FC236}">
                  <a16:creationId xmlns:a16="http://schemas.microsoft.com/office/drawing/2014/main" id="{336293DA-D967-E24A-BD9A-65C48272545C}"/>
                </a:ext>
              </a:extLst>
            </p:cNvPr>
            <p:cNvSpPr/>
            <p:nvPr/>
          </p:nvSpPr>
          <p:spPr>
            <a:xfrm>
              <a:off x="6443060" y="3101300"/>
              <a:ext cx="8998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Montserrat SemiBold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B</a:t>
              </a:r>
            </a:p>
          </p:txBody>
        </p:sp>
      </p:grpSp>
      <p:grpSp>
        <p:nvGrpSpPr>
          <p:cNvPr id="754" name="Group 753">
            <a:extLst>
              <a:ext uri="{FF2B5EF4-FFF2-40B4-BE49-F238E27FC236}">
                <a16:creationId xmlns:a16="http://schemas.microsoft.com/office/drawing/2014/main" id="{1265A5C3-9B80-C74C-AE6A-AE3DA0929B49}"/>
              </a:ext>
            </a:extLst>
          </p:cNvPr>
          <p:cNvGrpSpPr/>
          <p:nvPr/>
        </p:nvGrpSpPr>
        <p:grpSpPr>
          <a:xfrm>
            <a:off x="4231532" y="11144210"/>
            <a:ext cx="3111412" cy="646331"/>
            <a:chOff x="4231532" y="3101300"/>
            <a:chExt cx="3111412" cy="646331"/>
          </a:xfrm>
        </p:grpSpPr>
        <p:sp>
          <p:nvSpPr>
            <p:cNvPr id="755" name="Rectangle 754">
              <a:extLst>
                <a:ext uri="{FF2B5EF4-FFF2-40B4-BE49-F238E27FC236}">
                  <a16:creationId xmlns:a16="http://schemas.microsoft.com/office/drawing/2014/main" id="{5B7B6AE5-17C5-2940-9FA4-FBA09CD47CE8}"/>
                </a:ext>
              </a:extLst>
            </p:cNvPr>
            <p:cNvSpPr/>
            <p:nvPr/>
          </p:nvSpPr>
          <p:spPr>
            <a:xfrm>
              <a:off x="4231532" y="3202900"/>
              <a:ext cx="232872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Restrictions</a:t>
              </a:r>
            </a:p>
          </p:txBody>
        </p:sp>
        <p:sp>
          <p:nvSpPr>
            <p:cNvPr id="756" name="Rectangle 755">
              <a:extLst>
                <a:ext uri="{FF2B5EF4-FFF2-40B4-BE49-F238E27FC236}">
                  <a16:creationId xmlns:a16="http://schemas.microsoft.com/office/drawing/2014/main" id="{5BF1B60A-16F2-C648-86B9-FAD83776E5CF}"/>
                </a:ext>
              </a:extLst>
            </p:cNvPr>
            <p:cNvSpPr/>
            <p:nvPr/>
          </p:nvSpPr>
          <p:spPr>
            <a:xfrm>
              <a:off x="6443060" y="3101300"/>
              <a:ext cx="8998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Montserrat SemiBold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D</a:t>
              </a:r>
            </a:p>
          </p:txBody>
        </p:sp>
      </p:grpSp>
      <p:grpSp>
        <p:nvGrpSpPr>
          <p:cNvPr id="757" name="Group 756">
            <a:extLst>
              <a:ext uri="{FF2B5EF4-FFF2-40B4-BE49-F238E27FC236}">
                <a16:creationId xmlns:a16="http://schemas.microsoft.com/office/drawing/2014/main" id="{ACEBF41D-4BB4-4A4A-BD84-6A299ACF4370}"/>
              </a:ext>
            </a:extLst>
          </p:cNvPr>
          <p:cNvGrpSpPr/>
          <p:nvPr/>
        </p:nvGrpSpPr>
        <p:grpSpPr>
          <a:xfrm>
            <a:off x="12188825" y="11144210"/>
            <a:ext cx="3409119" cy="646331"/>
            <a:chOff x="4533061" y="3101300"/>
            <a:chExt cx="2809883" cy="646331"/>
          </a:xfrm>
        </p:grpSpPr>
        <p:sp>
          <p:nvSpPr>
            <p:cNvPr id="758" name="Rectangle 757">
              <a:extLst>
                <a:ext uri="{FF2B5EF4-FFF2-40B4-BE49-F238E27FC236}">
                  <a16:creationId xmlns:a16="http://schemas.microsoft.com/office/drawing/2014/main" id="{A43F3057-9A45-6149-BC44-F20691E48C5D}"/>
                </a:ext>
              </a:extLst>
            </p:cNvPr>
            <p:cNvSpPr/>
            <p:nvPr/>
          </p:nvSpPr>
          <p:spPr>
            <a:xfrm>
              <a:off x="4533061" y="3202900"/>
              <a:ext cx="20272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Limited</a:t>
              </a:r>
              <a:r>
                <a:rPr lang="en-US" sz="2400" b="1" dirty="0">
                  <a:solidFill>
                    <a:schemeClr val="bg1"/>
                  </a:solidFill>
                  <a:latin typeface="Montserrat SemiBold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 </a:t>
              </a:r>
              <a:r>
                <a:rPr lang="en-US" sz="24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Info</a:t>
              </a:r>
            </a:p>
          </p:txBody>
        </p:sp>
        <p:sp>
          <p:nvSpPr>
            <p:cNvPr id="759" name="Rectangle 758">
              <a:extLst>
                <a:ext uri="{FF2B5EF4-FFF2-40B4-BE49-F238E27FC236}">
                  <a16:creationId xmlns:a16="http://schemas.microsoft.com/office/drawing/2014/main" id="{CA25F628-173C-AA43-9A47-F3489DDE895F}"/>
                </a:ext>
              </a:extLst>
            </p:cNvPr>
            <p:cNvSpPr/>
            <p:nvPr/>
          </p:nvSpPr>
          <p:spPr>
            <a:xfrm>
              <a:off x="6443060" y="3101300"/>
              <a:ext cx="8998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Montserrat SemiBold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E</a:t>
              </a:r>
            </a:p>
          </p:txBody>
        </p:sp>
      </p:grpSp>
      <p:sp>
        <p:nvSpPr>
          <p:cNvPr id="43" name="CuadroTexto 162">
            <a:extLst>
              <a:ext uri="{FF2B5EF4-FFF2-40B4-BE49-F238E27FC236}">
                <a16:creationId xmlns:a16="http://schemas.microsoft.com/office/drawing/2014/main" id="{32F6F756-B423-0344-87BE-2E35097EC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1879" y="1688905"/>
            <a:ext cx="2034072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s-ES_tradnl" sz="8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Problems With Session Recoding tool</a:t>
            </a:r>
          </a:p>
        </p:txBody>
      </p:sp>
    </p:spTree>
    <p:extLst>
      <p:ext uri="{BB962C8B-B14F-4D97-AF65-F5344CB8AC3E}">
        <p14:creationId xmlns:p14="http://schemas.microsoft.com/office/powerpoint/2010/main" val="3640158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9">
            <a:extLst>
              <a:ext uri="{FF2B5EF4-FFF2-40B4-BE49-F238E27FC236}">
                <a16:creationId xmlns:a16="http://schemas.microsoft.com/office/drawing/2014/main" id="{729822E0-D3EE-4741-BF5A-E7597FED298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3218697" y="1890328"/>
            <a:ext cx="17968474" cy="1142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4" tIns="45706" rIns="91414" bIns="45706" numCol="1" anchor="t" anchorCtr="0" compatLnSpc="1">
            <a:prstTxWarp prst="textNoShape">
              <a:avLst/>
            </a:prstTxWarp>
          </a:bodyPr>
          <a:lstStyle/>
          <a:p>
            <a:pPr defTabSz="2437547"/>
            <a:endParaRPr lang="en-US" sz="4799">
              <a:solidFill>
                <a:srgbClr val="000000"/>
              </a:solidFill>
              <a:latin typeface="Montserrat Light "/>
            </a:endParaRPr>
          </a:p>
        </p:txBody>
      </p:sp>
      <p:sp>
        <p:nvSpPr>
          <p:cNvPr id="4526" name="Oval 51">
            <a:extLst>
              <a:ext uri="{FF2B5EF4-FFF2-40B4-BE49-F238E27FC236}">
                <a16:creationId xmlns:a16="http://schemas.microsoft.com/office/drawing/2014/main" id="{2E73F096-9AF4-49E9-A999-0569FBB16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4470" y="8901876"/>
            <a:ext cx="4423968" cy="442149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14" tIns="45706" rIns="91414" bIns="45706" numCol="1" anchor="t" anchorCtr="0" compatLnSpc="1">
            <a:prstTxWarp prst="textNoShape">
              <a:avLst/>
            </a:prstTxWarp>
          </a:bodyPr>
          <a:lstStyle/>
          <a:p>
            <a:pPr defTabSz="2437547"/>
            <a:endParaRPr lang="en-US" sz="4799">
              <a:solidFill>
                <a:srgbClr val="000000"/>
              </a:solidFill>
              <a:latin typeface="Montserrat Light "/>
            </a:endParaRPr>
          </a:p>
        </p:txBody>
      </p:sp>
      <p:sp>
        <p:nvSpPr>
          <p:cNvPr id="4680" name="Freeform 141">
            <a:extLst>
              <a:ext uri="{FF2B5EF4-FFF2-40B4-BE49-F238E27FC236}">
                <a16:creationId xmlns:a16="http://schemas.microsoft.com/office/drawing/2014/main" id="{D64AC5EE-FBC4-4FA6-84D9-B646F76A7539}"/>
              </a:ext>
            </a:extLst>
          </p:cNvPr>
          <p:cNvSpPr>
            <a:spLocks noEditPoints="1"/>
          </p:cNvSpPr>
          <p:nvPr/>
        </p:nvSpPr>
        <p:spPr bwMode="auto">
          <a:xfrm>
            <a:off x="3851925" y="2996494"/>
            <a:ext cx="16755976" cy="9315930"/>
          </a:xfrm>
          <a:custGeom>
            <a:avLst/>
            <a:gdLst>
              <a:gd name="T0" fmla="*/ 1216 w 2487"/>
              <a:gd name="T1" fmla="*/ 0 h 1382"/>
              <a:gd name="T2" fmla="*/ 1382 w 2487"/>
              <a:gd name="T3" fmla="*/ 8 h 1382"/>
              <a:gd name="T4" fmla="*/ 2111 w 2487"/>
              <a:gd name="T5" fmla="*/ 312 h 1382"/>
              <a:gd name="T6" fmla="*/ 1523 w 2487"/>
              <a:gd name="T7" fmla="*/ 883 h 1382"/>
              <a:gd name="T8" fmla="*/ 1216 w 2487"/>
              <a:gd name="T9" fmla="*/ 762 h 1382"/>
              <a:gd name="T10" fmla="*/ 1216 w 2487"/>
              <a:gd name="T11" fmla="*/ 0 h 1382"/>
              <a:gd name="T12" fmla="*/ 1196 w 2487"/>
              <a:gd name="T13" fmla="*/ 0 h 1382"/>
              <a:gd name="T14" fmla="*/ 309 w 2487"/>
              <a:gd name="T15" fmla="*/ 320 h 1382"/>
              <a:gd name="T16" fmla="*/ 874 w 2487"/>
              <a:gd name="T17" fmla="*/ 868 h 1382"/>
              <a:gd name="T18" fmla="*/ 1196 w 2487"/>
              <a:gd name="T19" fmla="*/ 761 h 1382"/>
              <a:gd name="T20" fmla="*/ 1196 w 2487"/>
              <a:gd name="T21" fmla="*/ 0 h 1382"/>
              <a:gd name="T22" fmla="*/ 295 w 2487"/>
              <a:gd name="T23" fmla="*/ 333 h 1382"/>
              <a:gd name="T24" fmla="*/ 44 w 2487"/>
              <a:gd name="T25" fmla="*/ 1032 h 1382"/>
              <a:gd name="T26" fmla="*/ 731 w 2487"/>
              <a:gd name="T27" fmla="*/ 996 h 1382"/>
              <a:gd name="T28" fmla="*/ 858 w 2487"/>
              <a:gd name="T29" fmla="*/ 879 h 1382"/>
              <a:gd name="T30" fmla="*/ 295 w 2487"/>
              <a:gd name="T31" fmla="*/ 333 h 1382"/>
              <a:gd name="T32" fmla="*/ 2126 w 2487"/>
              <a:gd name="T33" fmla="*/ 326 h 1382"/>
              <a:gd name="T34" fmla="*/ 1538 w 2487"/>
              <a:gd name="T35" fmla="*/ 896 h 1382"/>
              <a:gd name="T36" fmla="*/ 1543 w 2487"/>
              <a:gd name="T37" fmla="*/ 900 h 1382"/>
              <a:gd name="T38" fmla="*/ 2310 w 2487"/>
              <a:gd name="T39" fmla="*/ 1188 h 1382"/>
              <a:gd name="T40" fmla="*/ 2126 w 2487"/>
              <a:gd name="T41" fmla="*/ 326 h 1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487" h="1382">
                <a:moveTo>
                  <a:pt x="1216" y="0"/>
                </a:moveTo>
                <a:cubicBezTo>
                  <a:pt x="1270" y="1"/>
                  <a:pt x="1325" y="3"/>
                  <a:pt x="1382" y="8"/>
                </a:cubicBezTo>
                <a:cubicBezTo>
                  <a:pt x="1703" y="35"/>
                  <a:pt x="1944" y="156"/>
                  <a:pt x="2111" y="312"/>
                </a:cubicBezTo>
                <a:cubicBezTo>
                  <a:pt x="1523" y="883"/>
                  <a:pt x="1523" y="883"/>
                  <a:pt x="1523" y="883"/>
                </a:cubicBezTo>
                <a:cubicBezTo>
                  <a:pt x="1428" y="805"/>
                  <a:pt x="1323" y="766"/>
                  <a:pt x="1216" y="762"/>
                </a:cubicBezTo>
                <a:lnTo>
                  <a:pt x="1216" y="0"/>
                </a:lnTo>
                <a:close/>
                <a:moveTo>
                  <a:pt x="1196" y="0"/>
                </a:moveTo>
                <a:cubicBezTo>
                  <a:pt x="791" y="3"/>
                  <a:pt x="499" y="138"/>
                  <a:pt x="309" y="320"/>
                </a:cubicBezTo>
                <a:cubicBezTo>
                  <a:pt x="874" y="868"/>
                  <a:pt x="874" y="868"/>
                  <a:pt x="874" y="868"/>
                </a:cubicBezTo>
                <a:cubicBezTo>
                  <a:pt x="975" y="798"/>
                  <a:pt x="1086" y="761"/>
                  <a:pt x="1196" y="761"/>
                </a:cubicBezTo>
                <a:lnTo>
                  <a:pt x="1196" y="0"/>
                </a:lnTo>
                <a:close/>
                <a:moveTo>
                  <a:pt x="295" y="333"/>
                </a:moveTo>
                <a:cubicBezTo>
                  <a:pt x="77" y="550"/>
                  <a:pt x="0" y="830"/>
                  <a:pt x="44" y="1032"/>
                </a:cubicBezTo>
                <a:cubicBezTo>
                  <a:pt x="121" y="1382"/>
                  <a:pt x="447" y="1317"/>
                  <a:pt x="731" y="996"/>
                </a:cubicBezTo>
                <a:cubicBezTo>
                  <a:pt x="770" y="951"/>
                  <a:pt x="813" y="912"/>
                  <a:pt x="858" y="879"/>
                </a:cubicBezTo>
                <a:lnTo>
                  <a:pt x="295" y="333"/>
                </a:lnTo>
                <a:close/>
                <a:moveTo>
                  <a:pt x="2126" y="326"/>
                </a:moveTo>
                <a:cubicBezTo>
                  <a:pt x="1538" y="896"/>
                  <a:pt x="1538" y="896"/>
                  <a:pt x="1538" y="896"/>
                </a:cubicBezTo>
                <a:cubicBezTo>
                  <a:pt x="1540" y="898"/>
                  <a:pt x="1541" y="899"/>
                  <a:pt x="1543" y="900"/>
                </a:cubicBezTo>
                <a:cubicBezTo>
                  <a:pt x="1881" y="1203"/>
                  <a:pt x="2133" y="1314"/>
                  <a:pt x="2310" y="1188"/>
                </a:cubicBezTo>
                <a:cubicBezTo>
                  <a:pt x="2487" y="1062"/>
                  <a:pt x="2443" y="632"/>
                  <a:pt x="2126" y="3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14" tIns="45706" rIns="91414" bIns="45706" numCol="1" anchor="t" anchorCtr="0" compatLnSpc="1">
            <a:prstTxWarp prst="textNoShape">
              <a:avLst/>
            </a:prstTxWarp>
          </a:bodyPr>
          <a:lstStyle/>
          <a:p>
            <a:pPr defTabSz="2437547"/>
            <a:endParaRPr lang="en-US" sz="4799">
              <a:solidFill>
                <a:srgbClr val="000000"/>
              </a:solidFill>
              <a:latin typeface="Montserrat Light 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8052F3D-12D9-4666-9BF8-3AD53FC352AE}"/>
              </a:ext>
            </a:extLst>
          </p:cNvPr>
          <p:cNvGrpSpPr/>
          <p:nvPr/>
        </p:nvGrpSpPr>
        <p:grpSpPr>
          <a:xfrm>
            <a:off x="3326615" y="2388660"/>
            <a:ext cx="17524102" cy="6411644"/>
            <a:chOff x="3327913" y="1752459"/>
            <a:chExt cx="17530949" cy="6414149"/>
          </a:xfrm>
        </p:grpSpPr>
        <p:sp>
          <p:nvSpPr>
            <p:cNvPr id="4687" name="Freeform 148">
              <a:extLst>
                <a:ext uri="{FF2B5EF4-FFF2-40B4-BE49-F238E27FC236}">
                  <a16:creationId xmlns:a16="http://schemas.microsoft.com/office/drawing/2014/main" id="{278A30D8-C124-494E-8B13-FC8DF96051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7913" y="4842046"/>
              <a:ext cx="2702199" cy="3048309"/>
            </a:xfrm>
            <a:custGeom>
              <a:avLst/>
              <a:gdLst>
                <a:gd name="T0" fmla="*/ 69 w 401"/>
                <a:gd name="T1" fmla="*/ 426 h 452"/>
                <a:gd name="T2" fmla="*/ 337 w 401"/>
                <a:gd name="T3" fmla="*/ 416 h 452"/>
                <a:gd name="T4" fmla="*/ 398 w 401"/>
                <a:gd name="T5" fmla="*/ 329 h 452"/>
                <a:gd name="T6" fmla="*/ 274 w 401"/>
                <a:gd name="T7" fmla="*/ 32 h 452"/>
                <a:gd name="T8" fmla="*/ 167 w 401"/>
                <a:gd name="T9" fmla="*/ 23 h 452"/>
                <a:gd name="T10" fmla="*/ 9 w 401"/>
                <a:gd name="T11" fmla="*/ 350 h 452"/>
                <a:gd name="T12" fmla="*/ 69 w 401"/>
                <a:gd name="T13" fmla="*/ 426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1" h="452">
                  <a:moveTo>
                    <a:pt x="69" y="426"/>
                  </a:moveTo>
                  <a:cubicBezTo>
                    <a:pt x="122" y="441"/>
                    <a:pt x="213" y="452"/>
                    <a:pt x="337" y="416"/>
                  </a:cubicBezTo>
                  <a:cubicBezTo>
                    <a:pt x="376" y="405"/>
                    <a:pt x="401" y="369"/>
                    <a:pt x="398" y="329"/>
                  </a:cubicBezTo>
                  <a:cubicBezTo>
                    <a:pt x="392" y="252"/>
                    <a:pt x="367" y="125"/>
                    <a:pt x="274" y="32"/>
                  </a:cubicBezTo>
                  <a:cubicBezTo>
                    <a:pt x="245" y="4"/>
                    <a:pt x="201" y="0"/>
                    <a:pt x="167" y="23"/>
                  </a:cubicBezTo>
                  <a:cubicBezTo>
                    <a:pt x="101" y="68"/>
                    <a:pt x="0" y="167"/>
                    <a:pt x="9" y="350"/>
                  </a:cubicBezTo>
                  <a:cubicBezTo>
                    <a:pt x="10" y="385"/>
                    <a:pt x="35" y="416"/>
                    <a:pt x="69" y="4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14" tIns="45706" rIns="91414" bIns="45706" numCol="1" anchor="t" anchorCtr="0" compatLnSpc="1">
              <a:prstTxWarp prst="textNoShape">
                <a:avLst/>
              </a:prstTxWarp>
            </a:bodyPr>
            <a:lstStyle/>
            <a:p>
              <a:pPr defTabSz="2437547"/>
              <a:endParaRPr lang="en-US" sz="4799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4773" name="Freeform 235">
              <a:extLst>
                <a:ext uri="{FF2B5EF4-FFF2-40B4-BE49-F238E27FC236}">
                  <a16:creationId xmlns:a16="http://schemas.microsoft.com/office/drawing/2014/main" id="{798AE538-6969-4082-9395-CFC5056E3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2091" y="1779448"/>
              <a:ext cx="2857790" cy="2751416"/>
            </a:xfrm>
            <a:custGeom>
              <a:avLst/>
              <a:gdLst>
                <a:gd name="T0" fmla="*/ 18 w 424"/>
                <a:gd name="T1" fmla="*/ 217 h 408"/>
                <a:gd name="T2" fmla="*/ 213 w 424"/>
                <a:gd name="T3" fmla="*/ 389 h 408"/>
                <a:gd name="T4" fmla="*/ 312 w 424"/>
                <a:gd name="T5" fmla="*/ 372 h 408"/>
                <a:gd name="T6" fmla="*/ 419 w 424"/>
                <a:gd name="T7" fmla="*/ 92 h 408"/>
                <a:gd name="T8" fmla="*/ 351 w 424"/>
                <a:gd name="T9" fmla="*/ 15 h 408"/>
                <a:gd name="T10" fmla="*/ 25 w 424"/>
                <a:gd name="T11" fmla="*/ 127 h 408"/>
                <a:gd name="T12" fmla="*/ 18 w 424"/>
                <a:gd name="T13" fmla="*/ 217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4" h="408">
                  <a:moveTo>
                    <a:pt x="18" y="217"/>
                  </a:moveTo>
                  <a:cubicBezTo>
                    <a:pt x="45" y="263"/>
                    <a:pt x="102" y="330"/>
                    <a:pt x="213" y="389"/>
                  </a:cubicBezTo>
                  <a:cubicBezTo>
                    <a:pt x="247" y="408"/>
                    <a:pt x="289" y="400"/>
                    <a:pt x="312" y="372"/>
                  </a:cubicBezTo>
                  <a:cubicBezTo>
                    <a:pt x="358" y="317"/>
                    <a:pt x="424" y="216"/>
                    <a:pt x="419" y="92"/>
                  </a:cubicBezTo>
                  <a:cubicBezTo>
                    <a:pt x="418" y="55"/>
                    <a:pt x="389" y="23"/>
                    <a:pt x="351" y="15"/>
                  </a:cubicBezTo>
                  <a:cubicBezTo>
                    <a:pt x="274" y="1"/>
                    <a:pt x="138" y="0"/>
                    <a:pt x="25" y="127"/>
                  </a:cubicBezTo>
                  <a:cubicBezTo>
                    <a:pt x="3" y="152"/>
                    <a:pt x="0" y="188"/>
                    <a:pt x="18" y="21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14" tIns="45706" rIns="91414" bIns="45706" numCol="1" anchor="t" anchorCtr="0" compatLnSpc="1">
              <a:prstTxWarp prst="textNoShape">
                <a:avLst/>
              </a:prstTxWarp>
            </a:bodyPr>
            <a:lstStyle/>
            <a:p>
              <a:pPr defTabSz="2437547"/>
              <a:endParaRPr lang="en-US" sz="4799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4579" name="Freeform 314">
              <a:extLst>
                <a:ext uri="{FF2B5EF4-FFF2-40B4-BE49-F238E27FC236}">
                  <a16:creationId xmlns:a16="http://schemas.microsoft.com/office/drawing/2014/main" id="{306CA5CB-2087-4A5D-AA0C-B0059E70D9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71478" y="1752459"/>
              <a:ext cx="3032432" cy="2846675"/>
            </a:xfrm>
            <a:custGeom>
              <a:avLst/>
              <a:gdLst>
                <a:gd name="T0" fmla="*/ 10 w 450"/>
                <a:gd name="T1" fmla="*/ 99 h 422"/>
                <a:gd name="T2" fmla="*/ 50 w 450"/>
                <a:gd name="T3" fmla="*/ 364 h 422"/>
                <a:gd name="T4" fmla="*/ 144 w 450"/>
                <a:gd name="T5" fmla="*/ 414 h 422"/>
                <a:gd name="T6" fmla="*/ 425 w 450"/>
                <a:gd name="T7" fmla="*/ 257 h 422"/>
                <a:gd name="T8" fmla="*/ 422 w 450"/>
                <a:gd name="T9" fmla="*/ 150 h 422"/>
                <a:gd name="T10" fmla="*/ 78 w 450"/>
                <a:gd name="T11" fmla="*/ 30 h 422"/>
                <a:gd name="T12" fmla="*/ 10 w 450"/>
                <a:gd name="T13" fmla="*/ 99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422">
                  <a:moveTo>
                    <a:pt x="10" y="99"/>
                  </a:moveTo>
                  <a:cubicBezTo>
                    <a:pt x="1" y="153"/>
                    <a:pt x="0" y="244"/>
                    <a:pt x="50" y="364"/>
                  </a:cubicBezTo>
                  <a:cubicBezTo>
                    <a:pt x="66" y="401"/>
                    <a:pt x="105" y="422"/>
                    <a:pt x="144" y="414"/>
                  </a:cubicBezTo>
                  <a:cubicBezTo>
                    <a:pt x="220" y="399"/>
                    <a:pt x="344" y="360"/>
                    <a:pt x="425" y="257"/>
                  </a:cubicBezTo>
                  <a:cubicBezTo>
                    <a:pt x="450" y="225"/>
                    <a:pt x="448" y="180"/>
                    <a:pt x="422" y="150"/>
                  </a:cubicBezTo>
                  <a:cubicBezTo>
                    <a:pt x="369" y="89"/>
                    <a:pt x="259" y="0"/>
                    <a:pt x="78" y="30"/>
                  </a:cubicBezTo>
                  <a:cubicBezTo>
                    <a:pt x="43" y="36"/>
                    <a:pt x="16" y="64"/>
                    <a:pt x="10" y="9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14" tIns="45706" rIns="91414" bIns="45706" numCol="1" anchor="t" anchorCtr="0" compatLnSpc="1">
              <a:prstTxWarp prst="textNoShape">
                <a:avLst/>
              </a:prstTxWarp>
            </a:bodyPr>
            <a:lstStyle/>
            <a:p>
              <a:pPr defTabSz="2437547"/>
              <a:endParaRPr lang="en-US" sz="4799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4397" name="Freeform 389">
              <a:extLst>
                <a:ext uri="{FF2B5EF4-FFF2-40B4-BE49-F238E27FC236}">
                  <a16:creationId xmlns:a16="http://schemas.microsoft.com/office/drawing/2014/main" id="{67871CC1-0674-420E-A79E-EA2D8336A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26453" y="5184981"/>
              <a:ext cx="2932409" cy="2981627"/>
            </a:xfrm>
            <a:custGeom>
              <a:avLst/>
              <a:gdLst>
                <a:gd name="T0" fmla="*/ 184 w 435"/>
                <a:gd name="T1" fmla="*/ 20 h 442"/>
                <a:gd name="T2" fmla="*/ 16 w 435"/>
                <a:gd name="T3" fmla="*/ 230 h 442"/>
                <a:gd name="T4" fmla="*/ 43 w 435"/>
                <a:gd name="T5" fmla="*/ 333 h 442"/>
                <a:gd name="T6" fmla="*/ 349 w 435"/>
                <a:gd name="T7" fmla="*/ 432 h 442"/>
                <a:gd name="T8" fmla="*/ 426 w 435"/>
                <a:gd name="T9" fmla="*/ 357 h 442"/>
                <a:gd name="T10" fmla="*/ 281 w 435"/>
                <a:gd name="T11" fmla="*/ 24 h 442"/>
                <a:gd name="T12" fmla="*/ 184 w 435"/>
                <a:gd name="T13" fmla="*/ 2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5" h="442">
                  <a:moveTo>
                    <a:pt x="184" y="20"/>
                  </a:moveTo>
                  <a:cubicBezTo>
                    <a:pt x="138" y="50"/>
                    <a:pt x="70" y="112"/>
                    <a:pt x="16" y="230"/>
                  </a:cubicBezTo>
                  <a:cubicBezTo>
                    <a:pt x="0" y="266"/>
                    <a:pt x="11" y="309"/>
                    <a:pt x="43" y="333"/>
                  </a:cubicBezTo>
                  <a:cubicBezTo>
                    <a:pt x="105" y="378"/>
                    <a:pt x="218" y="442"/>
                    <a:pt x="349" y="432"/>
                  </a:cubicBezTo>
                  <a:cubicBezTo>
                    <a:pt x="389" y="429"/>
                    <a:pt x="421" y="397"/>
                    <a:pt x="426" y="357"/>
                  </a:cubicBezTo>
                  <a:cubicBezTo>
                    <a:pt x="435" y="277"/>
                    <a:pt x="425" y="136"/>
                    <a:pt x="281" y="24"/>
                  </a:cubicBezTo>
                  <a:cubicBezTo>
                    <a:pt x="253" y="2"/>
                    <a:pt x="214" y="0"/>
                    <a:pt x="184" y="2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14" tIns="45706" rIns="91414" bIns="45706" numCol="1" anchor="t" anchorCtr="0" compatLnSpc="1">
              <a:prstTxWarp prst="textNoShape">
                <a:avLst/>
              </a:prstTxWarp>
            </a:bodyPr>
            <a:lstStyle/>
            <a:p>
              <a:pPr defTabSz="2437547"/>
              <a:endParaRPr lang="en-US" sz="4799">
                <a:solidFill>
                  <a:srgbClr val="000000"/>
                </a:solidFill>
                <a:latin typeface="Montserrat Light "/>
              </a:endParaRPr>
            </a:p>
          </p:txBody>
        </p:sp>
      </p:grpSp>
      <p:sp>
        <p:nvSpPr>
          <p:cNvPr id="433" name="TextBox 432">
            <a:extLst>
              <a:ext uri="{FF2B5EF4-FFF2-40B4-BE49-F238E27FC236}">
                <a16:creationId xmlns:a16="http://schemas.microsoft.com/office/drawing/2014/main" id="{62CC83E6-FC60-4DE9-B305-E965F98CC807}"/>
              </a:ext>
            </a:extLst>
          </p:cNvPr>
          <p:cNvSpPr txBox="1"/>
          <p:nvPr/>
        </p:nvSpPr>
        <p:spPr>
          <a:xfrm>
            <a:off x="9910429" y="10235908"/>
            <a:ext cx="3983619" cy="1753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437547"/>
            <a:r>
              <a:rPr lang="en-US" sz="5397" dirty="0">
                <a:solidFill>
                  <a:srgbClr val="000000">
                    <a:lumMod val="65000"/>
                    <a:lumOff val="3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Microsoft Clarity</a:t>
            </a:r>
          </a:p>
        </p:txBody>
      </p:sp>
      <p:sp>
        <p:nvSpPr>
          <p:cNvPr id="434" name="Rectangle 433">
            <a:extLst>
              <a:ext uri="{FF2B5EF4-FFF2-40B4-BE49-F238E27FC236}">
                <a16:creationId xmlns:a16="http://schemas.microsoft.com/office/drawing/2014/main" id="{DABC0B67-B3E3-426D-A85C-4286CD56EBDE}"/>
              </a:ext>
            </a:extLst>
          </p:cNvPr>
          <p:cNvSpPr/>
          <p:nvPr/>
        </p:nvSpPr>
        <p:spPr>
          <a:xfrm>
            <a:off x="816005" y="5759534"/>
            <a:ext cx="2541980" cy="1015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2437547"/>
            <a:r>
              <a:rPr lang="en-US" sz="1999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Ability to add custom filters and segment data.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AC3B8F6-51AE-4C38-9C11-4B0C76C0E022}"/>
              </a:ext>
            </a:extLst>
          </p:cNvPr>
          <p:cNvSpPr/>
          <p:nvPr/>
        </p:nvSpPr>
        <p:spPr>
          <a:xfrm>
            <a:off x="4284680" y="2824496"/>
            <a:ext cx="2541980" cy="1015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2437547"/>
            <a:r>
              <a:rPr lang="en-US" sz="1999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Data is secure,   Clarity is GDPR-compliant.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B9A2876-59E0-4090-B8D9-6968BB6DA8B4}"/>
              </a:ext>
            </a:extLst>
          </p:cNvPr>
          <p:cNvSpPr/>
          <p:nvPr/>
        </p:nvSpPr>
        <p:spPr>
          <a:xfrm>
            <a:off x="16788923" y="2824496"/>
            <a:ext cx="2541980" cy="1322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437547"/>
            <a:r>
              <a:rPr lang="en-US" sz="1999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Session Recordings</a:t>
            </a:r>
          </a:p>
          <a:p>
            <a:pPr defTabSz="2437547"/>
            <a:r>
              <a:rPr lang="en-US" sz="1999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Heatmaps (or heat maps)</a:t>
            </a:r>
          </a:p>
          <a:p>
            <a:pPr defTabSz="2437547"/>
            <a:r>
              <a:rPr lang="en-US" sz="1999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ML Insights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77FEB0E-79BC-44DF-827F-DFCCA78B5B13}"/>
              </a:ext>
            </a:extLst>
          </p:cNvPr>
          <p:cNvSpPr/>
          <p:nvPr/>
        </p:nvSpPr>
        <p:spPr>
          <a:xfrm>
            <a:off x="21187170" y="6774800"/>
            <a:ext cx="2541980" cy="1322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437547"/>
            <a:r>
              <a:rPr lang="en-US" sz="1999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Dead clicks, Rage clicks, Excessive scrolling, and Quick backs.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77330CB-3745-470E-B406-029A10060A50}"/>
              </a:ext>
            </a:extLst>
          </p:cNvPr>
          <p:cNvSpPr txBox="1"/>
          <p:nvPr/>
        </p:nvSpPr>
        <p:spPr>
          <a:xfrm>
            <a:off x="5609801" y="8722879"/>
            <a:ext cx="2469828" cy="1076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437547"/>
            <a:r>
              <a:rPr lang="en-US" sz="3199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Customize</a:t>
            </a:r>
          </a:p>
          <a:p>
            <a:pPr algn="ctr" defTabSz="2437547"/>
            <a:r>
              <a:rPr lang="en-US" sz="3199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Solution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04D0DA-03FE-45E8-85BB-F5EAA71845E1}"/>
              </a:ext>
            </a:extLst>
          </p:cNvPr>
          <p:cNvSpPr txBox="1"/>
          <p:nvPr/>
        </p:nvSpPr>
        <p:spPr>
          <a:xfrm>
            <a:off x="8882241" y="5956966"/>
            <a:ext cx="2469828" cy="1076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437547"/>
            <a:r>
              <a:rPr lang="en-US" sz="3199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Secure</a:t>
            </a:r>
          </a:p>
          <a:p>
            <a:pPr algn="ctr" defTabSz="2437547"/>
            <a:r>
              <a:rPr lang="en-US" sz="3199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Data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AECFAC6-C9BD-4291-B5A6-7B211CEB1B5C}"/>
              </a:ext>
            </a:extLst>
          </p:cNvPr>
          <p:cNvSpPr txBox="1"/>
          <p:nvPr/>
        </p:nvSpPr>
        <p:spPr>
          <a:xfrm>
            <a:off x="12659134" y="6029774"/>
            <a:ext cx="2469828" cy="1076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437547"/>
            <a:r>
              <a:rPr lang="en-US" sz="3199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User</a:t>
            </a:r>
          </a:p>
          <a:p>
            <a:pPr algn="ctr" defTabSz="2437547"/>
            <a:r>
              <a:rPr lang="en-US" sz="3199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behavior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53C0B13-F98A-447A-BE0B-93539D091F5D}"/>
              </a:ext>
            </a:extLst>
          </p:cNvPr>
          <p:cNvGrpSpPr/>
          <p:nvPr/>
        </p:nvGrpSpPr>
        <p:grpSpPr>
          <a:xfrm>
            <a:off x="3935438" y="3231377"/>
            <a:ext cx="16220951" cy="4613185"/>
            <a:chOff x="3936974" y="2595505"/>
            <a:chExt cx="16227289" cy="4614988"/>
          </a:xfrm>
        </p:grpSpPr>
        <p:sp>
          <p:nvSpPr>
            <p:cNvPr id="4681" name="Freeform 142">
              <a:extLst>
                <a:ext uri="{FF2B5EF4-FFF2-40B4-BE49-F238E27FC236}">
                  <a16:creationId xmlns:a16="http://schemas.microsoft.com/office/drawing/2014/main" id="{CE101D80-039F-4E02-BDFA-FD625EE762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36974" y="6095631"/>
              <a:ext cx="1387616" cy="1100249"/>
            </a:xfrm>
            <a:custGeom>
              <a:avLst/>
              <a:gdLst>
                <a:gd name="T0" fmla="*/ 202 w 206"/>
                <a:gd name="T1" fmla="*/ 0 h 163"/>
                <a:gd name="T2" fmla="*/ 4 w 206"/>
                <a:gd name="T3" fmla="*/ 0 h 163"/>
                <a:gd name="T4" fmla="*/ 0 w 206"/>
                <a:gd name="T5" fmla="*/ 3 h 163"/>
                <a:gd name="T6" fmla="*/ 0 w 206"/>
                <a:gd name="T7" fmla="*/ 120 h 163"/>
                <a:gd name="T8" fmla="*/ 4 w 206"/>
                <a:gd name="T9" fmla="*/ 123 h 163"/>
                <a:gd name="T10" fmla="*/ 70 w 206"/>
                <a:gd name="T11" fmla="*/ 123 h 163"/>
                <a:gd name="T12" fmla="*/ 100 w 206"/>
                <a:gd name="T13" fmla="*/ 162 h 163"/>
                <a:gd name="T14" fmla="*/ 103 w 206"/>
                <a:gd name="T15" fmla="*/ 163 h 163"/>
                <a:gd name="T16" fmla="*/ 106 w 206"/>
                <a:gd name="T17" fmla="*/ 162 h 163"/>
                <a:gd name="T18" fmla="*/ 136 w 206"/>
                <a:gd name="T19" fmla="*/ 123 h 163"/>
                <a:gd name="T20" fmla="*/ 202 w 206"/>
                <a:gd name="T21" fmla="*/ 123 h 163"/>
                <a:gd name="T22" fmla="*/ 206 w 206"/>
                <a:gd name="T23" fmla="*/ 120 h 163"/>
                <a:gd name="T24" fmla="*/ 206 w 206"/>
                <a:gd name="T25" fmla="*/ 3 h 163"/>
                <a:gd name="T26" fmla="*/ 202 w 206"/>
                <a:gd name="T27" fmla="*/ 0 h 163"/>
                <a:gd name="T28" fmla="*/ 125 w 206"/>
                <a:gd name="T29" fmla="*/ 89 h 163"/>
                <a:gd name="T30" fmla="*/ 47 w 206"/>
                <a:gd name="T31" fmla="*/ 89 h 163"/>
                <a:gd name="T32" fmla="*/ 43 w 206"/>
                <a:gd name="T33" fmla="*/ 85 h 163"/>
                <a:gd name="T34" fmla="*/ 47 w 206"/>
                <a:gd name="T35" fmla="*/ 81 h 163"/>
                <a:gd name="T36" fmla="*/ 125 w 206"/>
                <a:gd name="T37" fmla="*/ 81 h 163"/>
                <a:gd name="T38" fmla="*/ 129 w 206"/>
                <a:gd name="T39" fmla="*/ 85 h 163"/>
                <a:gd name="T40" fmla="*/ 125 w 206"/>
                <a:gd name="T41" fmla="*/ 89 h 163"/>
                <a:gd name="T42" fmla="*/ 159 w 206"/>
                <a:gd name="T43" fmla="*/ 48 h 163"/>
                <a:gd name="T44" fmla="*/ 47 w 206"/>
                <a:gd name="T45" fmla="*/ 48 h 163"/>
                <a:gd name="T46" fmla="*/ 43 w 206"/>
                <a:gd name="T47" fmla="*/ 44 h 163"/>
                <a:gd name="T48" fmla="*/ 47 w 206"/>
                <a:gd name="T49" fmla="*/ 41 h 163"/>
                <a:gd name="T50" fmla="*/ 159 w 206"/>
                <a:gd name="T51" fmla="*/ 41 h 163"/>
                <a:gd name="T52" fmla="*/ 162 w 206"/>
                <a:gd name="T53" fmla="*/ 44 h 163"/>
                <a:gd name="T54" fmla="*/ 159 w 206"/>
                <a:gd name="T55" fmla="*/ 48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06" h="163">
                  <a:moveTo>
                    <a:pt x="202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122"/>
                    <a:pt x="2" y="123"/>
                    <a:pt x="4" y="123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100" y="162"/>
                    <a:pt x="100" y="162"/>
                    <a:pt x="100" y="162"/>
                  </a:cubicBezTo>
                  <a:cubicBezTo>
                    <a:pt x="101" y="163"/>
                    <a:pt x="102" y="163"/>
                    <a:pt x="103" y="163"/>
                  </a:cubicBezTo>
                  <a:cubicBezTo>
                    <a:pt x="104" y="163"/>
                    <a:pt x="105" y="163"/>
                    <a:pt x="106" y="162"/>
                  </a:cubicBezTo>
                  <a:cubicBezTo>
                    <a:pt x="136" y="123"/>
                    <a:pt x="136" y="123"/>
                    <a:pt x="136" y="123"/>
                  </a:cubicBezTo>
                  <a:cubicBezTo>
                    <a:pt x="202" y="123"/>
                    <a:pt x="202" y="123"/>
                    <a:pt x="202" y="123"/>
                  </a:cubicBezTo>
                  <a:cubicBezTo>
                    <a:pt x="204" y="123"/>
                    <a:pt x="206" y="122"/>
                    <a:pt x="206" y="120"/>
                  </a:cubicBezTo>
                  <a:cubicBezTo>
                    <a:pt x="206" y="3"/>
                    <a:pt x="206" y="3"/>
                    <a:pt x="206" y="3"/>
                  </a:cubicBezTo>
                  <a:cubicBezTo>
                    <a:pt x="206" y="1"/>
                    <a:pt x="204" y="0"/>
                    <a:pt x="202" y="0"/>
                  </a:cubicBezTo>
                  <a:close/>
                  <a:moveTo>
                    <a:pt x="125" y="89"/>
                  </a:moveTo>
                  <a:cubicBezTo>
                    <a:pt x="47" y="89"/>
                    <a:pt x="47" y="89"/>
                    <a:pt x="47" y="89"/>
                  </a:cubicBezTo>
                  <a:cubicBezTo>
                    <a:pt x="45" y="89"/>
                    <a:pt x="43" y="87"/>
                    <a:pt x="43" y="85"/>
                  </a:cubicBezTo>
                  <a:cubicBezTo>
                    <a:pt x="43" y="83"/>
                    <a:pt x="45" y="81"/>
                    <a:pt x="47" y="81"/>
                  </a:cubicBezTo>
                  <a:cubicBezTo>
                    <a:pt x="125" y="81"/>
                    <a:pt x="125" y="81"/>
                    <a:pt x="125" y="81"/>
                  </a:cubicBezTo>
                  <a:cubicBezTo>
                    <a:pt x="127" y="81"/>
                    <a:pt x="129" y="83"/>
                    <a:pt x="129" y="85"/>
                  </a:cubicBezTo>
                  <a:cubicBezTo>
                    <a:pt x="129" y="87"/>
                    <a:pt x="127" y="89"/>
                    <a:pt x="125" y="89"/>
                  </a:cubicBezTo>
                  <a:close/>
                  <a:moveTo>
                    <a:pt x="159" y="4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45" y="48"/>
                    <a:pt x="43" y="46"/>
                    <a:pt x="43" y="44"/>
                  </a:cubicBezTo>
                  <a:cubicBezTo>
                    <a:pt x="43" y="42"/>
                    <a:pt x="45" y="41"/>
                    <a:pt x="47" y="41"/>
                  </a:cubicBezTo>
                  <a:cubicBezTo>
                    <a:pt x="159" y="41"/>
                    <a:pt x="159" y="41"/>
                    <a:pt x="159" y="41"/>
                  </a:cubicBezTo>
                  <a:cubicBezTo>
                    <a:pt x="161" y="41"/>
                    <a:pt x="162" y="42"/>
                    <a:pt x="162" y="44"/>
                  </a:cubicBezTo>
                  <a:cubicBezTo>
                    <a:pt x="162" y="46"/>
                    <a:pt x="161" y="48"/>
                    <a:pt x="159" y="48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4" tIns="45706" rIns="91414" bIns="45706" numCol="1" anchor="t" anchorCtr="0" compatLnSpc="1">
              <a:prstTxWarp prst="textNoShape">
                <a:avLst/>
              </a:prstTxWarp>
            </a:bodyPr>
            <a:lstStyle/>
            <a:p>
              <a:pPr defTabSz="2437547"/>
              <a:endParaRPr lang="en-US" sz="4799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4682" name="Freeform 143">
              <a:extLst>
                <a:ext uri="{FF2B5EF4-FFF2-40B4-BE49-F238E27FC236}">
                  <a16:creationId xmlns:a16="http://schemas.microsoft.com/office/drawing/2014/main" id="{4D61DD58-9E52-422A-A410-C6582FCA4A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82784" y="2595505"/>
              <a:ext cx="1044681" cy="1119301"/>
            </a:xfrm>
            <a:custGeom>
              <a:avLst/>
              <a:gdLst>
                <a:gd name="T0" fmla="*/ 153 w 155"/>
                <a:gd name="T1" fmla="*/ 75 h 166"/>
                <a:gd name="T2" fmla="*/ 153 w 155"/>
                <a:gd name="T3" fmla="*/ 75 h 166"/>
                <a:gd name="T4" fmla="*/ 154 w 155"/>
                <a:gd name="T5" fmla="*/ 68 h 166"/>
                <a:gd name="T6" fmla="*/ 154 w 155"/>
                <a:gd name="T7" fmla="*/ 66 h 166"/>
                <a:gd name="T8" fmla="*/ 154 w 155"/>
                <a:gd name="T9" fmla="*/ 60 h 166"/>
                <a:gd name="T10" fmla="*/ 155 w 155"/>
                <a:gd name="T11" fmla="*/ 57 h 166"/>
                <a:gd name="T12" fmla="*/ 155 w 155"/>
                <a:gd name="T13" fmla="*/ 49 h 166"/>
                <a:gd name="T14" fmla="*/ 155 w 155"/>
                <a:gd name="T15" fmla="*/ 48 h 166"/>
                <a:gd name="T16" fmla="*/ 154 w 155"/>
                <a:gd name="T17" fmla="*/ 40 h 166"/>
                <a:gd name="T18" fmla="*/ 154 w 155"/>
                <a:gd name="T19" fmla="*/ 37 h 166"/>
                <a:gd name="T20" fmla="*/ 154 w 155"/>
                <a:gd name="T21" fmla="*/ 31 h 166"/>
                <a:gd name="T22" fmla="*/ 153 w 155"/>
                <a:gd name="T23" fmla="*/ 28 h 166"/>
                <a:gd name="T24" fmla="*/ 152 w 155"/>
                <a:gd name="T25" fmla="*/ 19 h 166"/>
                <a:gd name="T26" fmla="*/ 150 w 155"/>
                <a:gd name="T27" fmla="*/ 16 h 166"/>
                <a:gd name="T28" fmla="*/ 149 w 155"/>
                <a:gd name="T29" fmla="*/ 15 h 166"/>
                <a:gd name="T30" fmla="*/ 78 w 155"/>
                <a:gd name="T31" fmla="*/ 0 h 166"/>
                <a:gd name="T32" fmla="*/ 78 w 155"/>
                <a:gd name="T33" fmla="*/ 0 h 166"/>
                <a:gd name="T34" fmla="*/ 6 w 155"/>
                <a:gd name="T35" fmla="*/ 16 h 166"/>
                <a:gd name="T36" fmla="*/ 4 w 155"/>
                <a:gd name="T37" fmla="*/ 19 h 166"/>
                <a:gd name="T38" fmla="*/ 4 w 155"/>
                <a:gd name="T39" fmla="*/ 77 h 166"/>
                <a:gd name="T40" fmla="*/ 4 w 155"/>
                <a:gd name="T41" fmla="*/ 77 h 166"/>
                <a:gd name="T42" fmla="*/ 76 w 155"/>
                <a:gd name="T43" fmla="*/ 165 h 166"/>
                <a:gd name="T44" fmla="*/ 76 w 155"/>
                <a:gd name="T45" fmla="*/ 165 h 166"/>
                <a:gd name="T46" fmla="*/ 77 w 155"/>
                <a:gd name="T47" fmla="*/ 166 h 166"/>
                <a:gd name="T48" fmla="*/ 77 w 155"/>
                <a:gd name="T49" fmla="*/ 166 h 166"/>
                <a:gd name="T50" fmla="*/ 77 w 155"/>
                <a:gd name="T51" fmla="*/ 166 h 166"/>
                <a:gd name="T52" fmla="*/ 78 w 155"/>
                <a:gd name="T53" fmla="*/ 166 h 166"/>
                <a:gd name="T54" fmla="*/ 79 w 155"/>
                <a:gd name="T55" fmla="*/ 166 h 166"/>
                <a:gd name="T56" fmla="*/ 79 w 155"/>
                <a:gd name="T57" fmla="*/ 166 h 166"/>
                <a:gd name="T58" fmla="*/ 152 w 155"/>
                <a:gd name="T59" fmla="*/ 77 h 166"/>
                <a:gd name="T60" fmla="*/ 152 w 155"/>
                <a:gd name="T61" fmla="*/ 77 h 166"/>
                <a:gd name="T62" fmla="*/ 153 w 155"/>
                <a:gd name="T63" fmla="*/ 75 h 166"/>
                <a:gd name="T64" fmla="*/ 11 w 155"/>
                <a:gd name="T65" fmla="*/ 21 h 166"/>
                <a:gd name="T66" fmla="*/ 74 w 155"/>
                <a:gd name="T67" fmla="*/ 7 h 166"/>
                <a:gd name="T68" fmla="*/ 74 w 155"/>
                <a:gd name="T69" fmla="*/ 73 h 166"/>
                <a:gd name="T70" fmla="*/ 10 w 155"/>
                <a:gd name="T71" fmla="*/ 73 h 166"/>
                <a:gd name="T72" fmla="*/ 11 w 155"/>
                <a:gd name="T73" fmla="*/ 21 h 166"/>
                <a:gd name="T74" fmla="*/ 82 w 155"/>
                <a:gd name="T75" fmla="*/ 157 h 166"/>
                <a:gd name="T76" fmla="*/ 82 w 155"/>
                <a:gd name="T77" fmla="*/ 80 h 166"/>
                <a:gd name="T78" fmla="*/ 144 w 155"/>
                <a:gd name="T79" fmla="*/ 80 h 166"/>
                <a:gd name="T80" fmla="*/ 82 w 155"/>
                <a:gd name="T81" fmla="*/ 15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5" h="166">
                  <a:moveTo>
                    <a:pt x="153" y="75"/>
                  </a:moveTo>
                  <a:cubicBezTo>
                    <a:pt x="153" y="75"/>
                    <a:pt x="153" y="75"/>
                    <a:pt x="153" y="75"/>
                  </a:cubicBezTo>
                  <a:cubicBezTo>
                    <a:pt x="153" y="73"/>
                    <a:pt x="153" y="70"/>
                    <a:pt x="154" y="68"/>
                  </a:cubicBezTo>
                  <a:cubicBezTo>
                    <a:pt x="154" y="67"/>
                    <a:pt x="154" y="66"/>
                    <a:pt x="154" y="66"/>
                  </a:cubicBezTo>
                  <a:cubicBezTo>
                    <a:pt x="154" y="64"/>
                    <a:pt x="154" y="62"/>
                    <a:pt x="154" y="60"/>
                  </a:cubicBezTo>
                  <a:cubicBezTo>
                    <a:pt x="154" y="59"/>
                    <a:pt x="154" y="58"/>
                    <a:pt x="155" y="57"/>
                  </a:cubicBezTo>
                  <a:cubicBezTo>
                    <a:pt x="155" y="55"/>
                    <a:pt x="155" y="52"/>
                    <a:pt x="155" y="49"/>
                  </a:cubicBezTo>
                  <a:cubicBezTo>
                    <a:pt x="155" y="49"/>
                    <a:pt x="155" y="49"/>
                    <a:pt x="155" y="48"/>
                  </a:cubicBezTo>
                  <a:cubicBezTo>
                    <a:pt x="155" y="46"/>
                    <a:pt x="155" y="43"/>
                    <a:pt x="154" y="40"/>
                  </a:cubicBezTo>
                  <a:cubicBezTo>
                    <a:pt x="154" y="39"/>
                    <a:pt x="154" y="38"/>
                    <a:pt x="154" y="37"/>
                  </a:cubicBezTo>
                  <a:cubicBezTo>
                    <a:pt x="154" y="35"/>
                    <a:pt x="154" y="33"/>
                    <a:pt x="154" y="31"/>
                  </a:cubicBezTo>
                  <a:cubicBezTo>
                    <a:pt x="154" y="30"/>
                    <a:pt x="153" y="29"/>
                    <a:pt x="153" y="28"/>
                  </a:cubicBezTo>
                  <a:cubicBezTo>
                    <a:pt x="153" y="25"/>
                    <a:pt x="153" y="22"/>
                    <a:pt x="152" y="19"/>
                  </a:cubicBezTo>
                  <a:cubicBezTo>
                    <a:pt x="152" y="18"/>
                    <a:pt x="151" y="17"/>
                    <a:pt x="150" y="16"/>
                  </a:cubicBezTo>
                  <a:cubicBezTo>
                    <a:pt x="150" y="16"/>
                    <a:pt x="150" y="16"/>
                    <a:pt x="149" y="15"/>
                  </a:cubicBezTo>
                  <a:cubicBezTo>
                    <a:pt x="142" y="12"/>
                    <a:pt x="117" y="0"/>
                    <a:pt x="78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34" y="0"/>
                    <a:pt x="7" y="15"/>
                    <a:pt x="6" y="16"/>
                  </a:cubicBezTo>
                  <a:cubicBezTo>
                    <a:pt x="5" y="17"/>
                    <a:pt x="4" y="18"/>
                    <a:pt x="4" y="19"/>
                  </a:cubicBezTo>
                  <a:cubicBezTo>
                    <a:pt x="0" y="41"/>
                    <a:pt x="1" y="60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16" y="140"/>
                    <a:pt x="67" y="162"/>
                    <a:pt x="76" y="165"/>
                  </a:cubicBezTo>
                  <a:cubicBezTo>
                    <a:pt x="76" y="165"/>
                    <a:pt x="76" y="165"/>
                    <a:pt x="76" y="165"/>
                  </a:cubicBezTo>
                  <a:cubicBezTo>
                    <a:pt x="76" y="166"/>
                    <a:pt x="76" y="166"/>
                    <a:pt x="77" y="166"/>
                  </a:cubicBezTo>
                  <a:cubicBezTo>
                    <a:pt x="77" y="166"/>
                    <a:pt x="77" y="166"/>
                    <a:pt x="77" y="166"/>
                  </a:cubicBezTo>
                  <a:cubicBezTo>
                    <a:pt x="77" y="166"/>
                    <a:pt x="77" y="166"/>
                    <a:pt x="77" y="166"/>
                  </a:cubicBezTo>
                  <a:cubicBezTo>
                    <a:pt x="77" y="166"/>
                    <a:pt x="78" y="166"/>
                    <a:pt x="78" y="166"/>
                  </a:cubicBezTo>
                  <a:cubicBezTo>
                    <a:pt x="78" y="166"/>
                    <a:pt x="79" y="166"/>
                    <a:pt x="79" y="166"/>
                  </a:cubicBezTo>
                  <a:cubicBezTo>
                    <a:pt x="79" y="166"/>
                    <a:pt x="79" y="166"/>
                    <a:pt x="79" y="166"/>
                  </a:cubicBezTo>
                  <a:cubicBezTo>
                    <a:pt x="80" y="166"/>
                    <a:pt x="139" y="145"/>
                    <a:pt x="152" y="77"/>
                  </a:cubicBezTo>
                  <a:cubicBezTo>
                    <a:pt x="152" y="77"/>
                    <a:pt x="152" y="77"/>
                    <a:pt x="152" y="77"/>
                  </a:cubicBezTo>
                  <a:cubicBezTo>
                    <a:pt x="152" y="76"/>
                    <a:pt x="152" y="76"/>
                    <a:pt x="153" y="75"/>
                  </a:cubicBezTo>
                  <a:close/>
                  <a:moveTo>
                    <a:pt x="11" y="21"/>
                  </a:moveTo>
                  <a:cubicBezTo>
                    <a:pt x="17" y="18"/>
                    <a:pt x="40" y="8"/>
                    <a:pt x="74" y="7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10" y="73"/>
                    <a:pt x="10" y="73"/>
                    <a:pt x="10" y="73"/>
                  </a:cubicBezTo>
                  <a:cubicBezTo>
                    <a:pt x="8" y="58"/>
                    <a:pt x="8" y="41"/>
                    <a:pt x="11" y="21"/>
                  </a:cubicBezTo>
                  <a:close/>
                  <a:moveTo>
                    <a:pt x="82" y="157"/>
                  </a:moveTo>
                  <a:cubicBezTo>
                    <a:pt x="82" y="80"/>
                    <a:pt x="82" y="80"/>
                    <a:pt x="82" y="80"/>
                  </a:cubicBezTo>
                  <a:cubicBezTo>
                    <a:pt x="144" y="80"/>
                    <a:pt x="144" y="80"/>
                    <a:pt x="144" y="80"/>
                  </a:cubicBezTo>
                  <a:cubicBezTo>
                    <a:pt x="133" y="130"/>
                    <a:pt x="95" y="151"/>
                    <a:pt x="82" y="157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4" tIns="45706" rIns="91414" bIns="45706" numCol="1" anchor="t" anchorCtr="0" compatLnSpc="1">
              <a:prstTxWarp prst="textNoShape">
                <a:avLst/>
              </a:prstTxWarp>
            </a:bodyPr>
            <a:lstStyle/>
            <a:p>
              <a:pPr defTabSz="2437547"/>
              <a:endParaRPr lang="en-US" sz="4799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4683" name="Freeform 144">
              <a:extLst>
                <a:ext uri="{FF2B5EF4-FFF2-40B4-BE49-F238E27FC236}">
                  <a16:creationId xmlns:a16="http://schemas.microsoft.com/office/drawing/2014/main" id="{5A43D5D2-2FD2-4A09-9776-EB7AA74E36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111982" y="2733632"/>
              <a:ext cx="1428894" cy="884327"/>
            </a:xfrm>
            <a:custGeom>
              <a:avLst/>
              <a:gdLst>
                <a:gd name="T0" fmla="*/ 168 w 212"/>
                <a:gd name="T1" fmla="*/ 44 h 131"/>
                <a:gd name="T2" fmla="*/ 163 w 212"/>
                <a:gd name="T3" fmla="*/ 44 h 131"/>
                <a:gd name="T4" fmla="*/ 161 w 212"/>
                <a:gd name="T5" fmla="*/ 45 h 131"/>
                <a:gd name="T6" fmla="*/ 158 w 212"/>
                <a:gd name="T7" fmla="*/ 46 h 131"/>
                <a:gd name="T8" fmla="*/ 156 w 212"/>
                <a:gd name="T9" fmla="*/ 46 h 131"/>
                <a:gd name="T10" fmla="*/ 152 w 212"/>
                <a:gd name="T11" fmla="*/ 47 h 131"/>
                <a:gd name="T12" fmla="*/ 150 w 212"/>
                <a:gd name="T13" fmla="*/ 48 h 131"/>
                <a:gd name="T14" fmla="*/ 149 w 212"/>
                <a:gd name="T15" fmla="*/ 49 h 131"/>
                <a:gd name="T16" fmla="*/ 94 w 212"/>
                <a:gd name="T17" fmla="*/ 0 h 131"/>
                <a:gd name="T18" fmla="*/ 40 w 212"/>
                <a:gd name="T19" fmla="*/ 44 h 131"/>
                <a:gd name="T20" fmla="*/ 39 w 212"/>
                <a:gd name="T21" fmla="*/ 44 h 131"/>
                <a:gd name="T22" fmla="*/ 37 w 212"/>
                <a:gd name="T23" fmla="*/ 45 h 131"/>
                <a:gd name="T24" fmla="*/ 35 w 212"/>
                <a:gd name="T25" fmla="*/ 45 h 131"/>
                <a:gd name="T26" fmla="*/ 33 w 212"/>
                <a:gd name="T27" fmla="*/ 45 h 131"/>
                <a:gd name="T28" fmla="*/ 31 w 212"/>
                <a:gd name="T29" fmla="*/ 46 h 131"/>
                <a:gd name="T30" fmla="*/ 29 w 212"/>
                <a:gd name="T31" fmla="*/ 47 h 131"/>
                <a:gd name="T32" fmla="*/ 27 w 212"/>
                <a:gd name="T33" fmla="*/ 47 h 131"/>
                <a:gd name="T34" fmla="*/ 25 w 212"/>
                <a:gd name="T35" fmla="*/ 48 h 131"/>
                <a:gd name="T36" fmla="*/ 23 w 212"/>
                <a:gd name="T37" fmla="*/ 49 h 131"/>
                <a:gd name="T38" fmla="*/ 21 w 212"/>
                <a:gd name="T39" fmla="*/ 50 h 131"/>
                <a:gd name="T40" fmla="*/ 20 w 212"/>
                <a:gd name="T41" fmla="*/ 51 h 131"/>
                <a:gd name="T42" fmla="*/ 18 w 212"/>
                <a:gd name="T43" fmla="*/ 52 h 131"/>
                <a:gd name="T44" fmla="*/ 16 w 212"/>
                <a:gd name="T45" fmla="*/ 54 h 131"/>
                <a:gd name="T46" fmla="*/ 15 w 212"/>
                <a:gd name="T47" fmla="*/ 55 h 131"/>
                <a:gd name="T48" fmla="*/ 13 w 212"/>
                <a:gd name="T49" fmla="*/ 56 h 131"/>
                <a:gd name="T50" fmla="*/ 12 w 212"/>
                <a:gd name="T51" fmla="*/ 58 h 131"/>
                <a:gd name="T52" fmla="*/ 10 w 212"/>
                <a:gd name="T53" fmla="*/ 59 h 131"/>
                <a:gd name="T54" fmla="*/ 9 w 212"/>
                <a:gd name="T55" fmla="*/ 61 h 131"/>
                <a:gd name="T56" fmla="*/ 8 w 212"/>
                <a:gd name="T57" fmla="*/ 63 h 131"/>
                <a:gd name="T58" fmla="*/ 7 w 212"/>
                <a:gd name="T59" fmla="*/ 64 h 131"/>
                <a:gd name="T60" fmla="*/ 6 w 212"/>
                <a:gd name="T61" fmla="*/ 66 h 131"/>
                <a:gd name="T62" fmla="*/ 5 w 212"/>
                <a:gd name="T63" fmla="*/ 68 h 131"/>
                <a:gd name="T64" fmla="*/ 4 w 212"/>
                <a:gd name="T65" fmla="*/ 70 h 131"/>
                <a:gd name="T66" fmla="*/ 3 w 212"/>
                <a:gd name="T67" fmla="*/ 71 h 131"/>
                <a:gd name="T68" fmla="*/ 2 w 212"/>
                <a:gd name="T69" fmla="*/ 74 h 131"/>
                <a:gd name="T70" fmla="*/ 2 w 212"/>
                <a:gd name="T71" fmla="*/ 75 h 131"/>
                <a:gd name="T72" fmla="*/ 1 w 212"/>
                <a:gd name="T73" fmla="*/ 78 h 131"/>
                <a:gd name="T74" fmla="*/ 1 w 212"/>
                <a:gd name="T75" fmla="*/ 79 h 131"/>
                <a:gd name="T76" fmla="*/ 0 w 212"/>
                <a:gd name="T77" fmla="*/ 82 h 131"/>
                <a:gd name="T78" fmla="*/ 0 w 212"/>
                <a:gd name="T79" fmla="*/ 83 h 131"/>
                <a:gd name="T80" fmla="*/ 0 w 212"/>
                <a:gd name="T81" fmla="*/ 88 h 131"/>
                <a:gd name="T82" fmla="*/ 43 w 212"/>
                <a:gd name="T83" fmla="*/ 131 h 131"/>
                <a:gd name="T84" fmla="*/ 168 w 212"/>
                <a:gd name="T85" fmla="*/ 131 h 131"/>
                <a:gd name="T86" fmla="*/ 212 w 212"/>
                <a:gd name="T87" fmla="*/ 88 h 131"/>
                <a:gd name="T88" fmla="*/ 168 w 212"/>
                <a:gd name="T89" fmla="*/ 44 h 131"/>
                <a:gd name="T90" fmla="*/ 94 w 212"/>
                <a:gd name="T91" fmla="*/ 8 h 131"/>
                <a:gd name="T92" fmla="*/ 142 w 212"/>
                <a:gd name="T93" fmla="*/ 48 h 131"/>
                <a:gd name="T94" fmla="*/ 108 w 212"/>
                <a:gd name="T95" fmla="*/ 43 h 131"/>
                <a:gd name="T96" fmla="*/ 84 w 212"/>
                <a:gd name="T97" fmla="*/ 60 h 131"/>
                <a:gd name="T98" fmla="*/ 47 w 212"/>
                <a:gd name="T99" fmla="*/ 44 h 131"/>
                <a:gd name="T100" fmla="*/ 94 w 212"/>
                <a:gd name="T101" fmla="*/ 8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2" h="131">
                  <a:moveTo>
                    <a:pt x="168" y="44"/>
                  </a:moveTo>
                  <a:cubicBezTo>
                    <a:pt x="167" y="44"/>
                    <a:pt x="165" y="44"/>
                    <a:pt x="163" y="44"/>
                  </a:cubicBezTo>
                  <a:cubicBezTo>
                    <a:pt x="162" y="45"/>
                    <a:pt x="162" y="45"/>
                    <a:pt x="161" y="45"/>
                  </a:cubicBezTo>
                  <a:cubicBezTo>
                    <a:pt x="160" y="45"/>
                    <a:pt x="159" y="45"/>
                    <a:pt x="158" y="46"/>
                  </a:cubicBezTo>
                  <a:cubicBezTo>
                    <a:pt x="157" y="46"/>
                    <a:pt x="156" y="46"/>
                    <a:pt x="156" y="46"/>
                  </a:cubicBezTo>
                  <a:cubicBezTo>
                    <a:pt x="154" y="46"/>
                    <a:pt x="153" y="47"/>
                    <a:pt x="152" y="47"/>
                  </a:cubicBezTo>
                  <a:cubicBezTo>
                    <a:pt x="152" y="47"/>
                    <a:pt x="151" y="48"/>
                    <a:pt x="150" y="48"/>
                  </a:cubicBezTo>
                  <a:cubicBezTo>
                    <a:pt x="150" y="48"/>
                    <a:pt x="150" y="48"/>
                    <a:pt x="149" y="49"/>
                  </a:cubicBezTo>
                  <a:cubicBezTo>
                    <a:pt x="145" y="21"/>
                    <a:pt x="122" y="0"/>
                    <a:pt x="94" y="0"/>
                  </a:cubicBezTo>
                  <a:cubicBezTo>
                    <a:pt x="68" y="0"/>
                    <a:pt x="45" y="19"/>
                    <a:pt x="40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8" y="44"/>
                    <a:pt x="38" y="45"/>
                    <a:pt x="37" y="45"/>
                  </a:cubicBezTo>
                  <a:cubicBezTo>
                    <a:pt x="36" y="45"/>
                    <a:pt x="36" y="45"/>
                    <a:pt x="35" y="45"/>
                  </a:cubicBezTo>
                  <a:cubicBezTo>
                    <a:pt x="34" y="45"/>
                    <a:pt x="34" y="45"/>
                    <a:pt x="33" y="45"/>
                  </a:cubicBezTo>
                  <a:cubicBezTo>
                    <a:pt x="32" y="46"/>
                    <a:pt x="31" y="46"/>
                    <a:pt x="31" y="46"/>
                  </a:cubicBezTo>
                  <a:cubicBezTo>
                    <a:pt x="30" y="46"/>
                    <a:pt x="30" y="46"/>
                    <a:pt x="29" y="47"/>
                  </a:cubicBezTo>
                  <a:cubicBezTo>
                    <a:pt x="28" y="47"/>
                    <a:pt x="28" y="47"/>
                    <a:pt x="27" y="47"/>
                  </a:cubicBezTo>
                  <a:cubicBezTo>
                    <a:pt x="26" y="48"/>
                    <a:pt x="26" y="48"/>
                    <a:pt x="25" y="48"/>
                  </a:cubicBezTo>
                  <a:cubicBezTo>
                    <a:pt x="24" y="49"/>
                    <a:pt x="24" y="49"/>
                    <a:pt x="23" y="49"/>
                  </a:cubicBezTo>
                  <a:cubicBezTo>
                    <a:pt x="23" y="50"/>
                    <a:pt x="22" y="50"/>
                    <a:pt x="21" y="50"/>
                  </a:cubicBezTo>
                  <a:cubicBezTo>
                    <a:pt x="21" y="51"/>
                    <a:pt x="20" y="51"/>
                    <a:pt x="20" y="51"/>
                  </a:cubicBezTo>
                  <a:cubicBezTo>
                    <a:pt x="19" y="52"/>
                    <a:pt x="19" y="52"/>
                    <a:pt x="18" y="52"/>
                  </a:cubicBezTo>
                  <a:cubicBezTo>
                    <a:pt x="17" y="53"/>
                    <a:pt x="17" y="53"/>
                    <a:pt x="16" y="54"/>
                  </a:cubicBezTo>
                  <a:cubicBezTo>
                    <a:pt x="16" y="54"/>
                    <a:pt x="15" y="54"/>
                    <a:pt x="15" y="55"/>
                  </a:cubicBezTo>
                  <a:cubicBezTo>
                    <a:pt x="14" y="55"/>
                    <a:pt x="14" y="56"/>
                    <a:pt x="13" y="56"/>
                  </a:cubicBezTo>
                  <a:cubicBezTo>
                    <a:pt x="13" y="57"/>
                    <a:pt x="12" y="57"/>
                    <a:pt x="12" y="58"/>
                  </a:cubicBezTo>
                  <a:cubicBezTo>
                    <a:pt x="11" y="58"/>
                    <a:pt x="11" y="59"/>
                    <a:pt x="10" y="59"/>
                  </a:cubicBezTo>
                  <a:cubicBezTo>
                    <a:pt x="10" y="60"/>
                    <a:pt x="10" y="60"/>
                    <a:pt x="9" y="61"/>
                  </a:cubicBezTo>
                  <a:cubicBezTo>
                    <a:pt x="9" y="61"/>
                    <a:pt x="8" y="62"/>
                    <a:pt x="8" y="63"/>
                  </a:cubicBezTo>
                  <a:cubicBezTo>
                    <a:pt x="7" y="63"/>
                    <a:pt x="7" y="64"/>
                    <a:pt x="7" y="64"/>
                  </a:cubicBezTo>
                  <a:cubicBezTo>
                    <a:pt x="6" y="65"/>
                    <a:pt x="6" y="65"/>
                    <a:pt x="6" y="66"/>
                  </a:cubicBezTo>
                  <a:cubicBezTo>
                    <a:pt x="5" y="67"/>
                    <a:pt x="5" y="67"/>
                    <a:pt x="5" y="68"/>
                  </a:cubicBezTo>
                  <a:cubicBezTo>
                    <a:pt x="4" y="68"/>
                    <a:pt x="4" y="69"/>
                    <a:pt x="4" y="70"/>
                  </a:cubicBezTo>
                  <a:cubicBezTo>
                    <a:pt x="3" y="70"/>
                    <a:pt x="3" y="71"/>
                    <a:pt x="3" y="71"/>
                  </a:cubicBezTo>
                  <a:cubicBezTo>
                    <a:pt x="3" y="72"/>
                    <a:pt x="2" y="73"/>
                    <a:pt x="2" y="74"/>
                  </a:cubicBezTo>
                  <a:cubicBezTo>
                    <a:pt x="2" y="74"/>
                    <a:pt x="2" y="75"/>
                    <a:pt x="2" y="75"/>
                  </a:cubicBezTo>
                  <a:cubicBezTo>
                    <a:pt x="1" y="76"/>
                    <a:pt x="1" y="77"/>
                    <a:pt x="1" y="78"/>
                  </a:cubicBezTo>
                  <a:cubicBezTo>
                    <a:pt x="1" y="78"/>
                    <a:pt x="1" y="79"/>
                    <a:pt x="1" y="79"/>
                  </a:cubicBezTo>
                  <a:cubicBezTo>
                    <a:pt x="0" y="80"/>
                    <a:pt x="0" y="81"/>
                    <a:pt x="0" y="82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5"/>
                    <a:pt x="0" y="86"/>
                    <a:pt x="0" y="88"/>
                  </a:cubicBezTo>
                  <a:cubicBezTo>
                    <a:pt x="0" y="112"/>
                    <a:pt x="19" y="131"/>
                    <a:pt x="43" y="131"/>
                  </a:cubicBezTo>
                  <a:cubicBezTo>
                    <a:pt x="168" y="131"/>
                    <a:pt x="168" y="131"/>
                    <a:pt x="168" y="131"/>
                  </a:cubicBezTo>
                  <a:cubicBezTo>
                    <a:pt x="193" y="131"/>
                    <a:pt x="212" y="112"/>
                    <a:pt x="212" y="88"/>
                  </a:cubicBezTo>
                  <a:cubicBezTo>
                    <a:pt x="212" y="64"/>
                    <a:pt x="193" y="44"/>
                    <a:pt x="168" y="44"/>
                  </a:cubicBezTo>
                  <a:close/>
                  <a:moveTo>
                    <a:pt x="94" y="8"/>
                  </a:moveTo>
                  <a:cubicBezTo>
                    <a:pt x="118" y="8"/>
                    <a:pt x="138" y="25"/>
                    <a:pt x="142" y="48"/>
                  </a:cubicBezTo>
                  <a:cubicBezTo>
                    <a:pt x="130" y="42"/>
                    <a:pt x="119" y="40"/>
                    <a:pt x="108" y="43"/>
                  </a:cubicBezTo>
                  <a:cubicBezTo>
                    <a:pt x="96" y="47"/>
                    <a:pt x="88" y="55"/>
                    <a:pt x="84" y="60"/>
                  </a:cubicBezTo>
                  <a:cubicBezTo>
                    <a:pt x="79" y="54"/>
                    <a:pt x="68" y="45"/>
                    <a:pt x="47" y="44"/>
                  </a:cubicBezTo>
                  <a:cubicBezTo>
                    <a:pt x="53" y="23"/>
                    <a:pt x="72" y="8"/>
                    <a:pt x="94" y="8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4" tIns="45706" rIns="91414" bIns="45706" numCol="1" anchor="t" anchorCtr="0" compatLnSpc="1">
              <a:prstTxWarp prst="textNoShape">
                <a:avLst/>
              </a:prstTxWarp>
            </a:bodyPr>
            <a:lstStyle/>
            <a:p>
              <a:pPr defTabSz="2437547"/>
              <a:endParaRPr lang="en-US" sz="4799">
                <a:solidFill>
                  <a:srgbClr val="000000"/>
                </a:solidFill>
                <a:latin typeface="Montserrat Light 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B0E62BC3-7C52-497A-B3BE-C3E70D306E15}"/>
                </a:ext>
              </a:extLst>
            </p:cNvPr>
            <p:cNvGrpSpPr/>
            <p:nvPr/>
          </p:nvGrpSpPr>
          <p:grpSpPr>
            <a:xfrm>
              <a:off x="18924299" y="6199153"/>
              <a:ext cx="1239964" cy="1011340"/>
              <a:chOff x="17269124" y="7538656"/>
              <a:chExt cx="1239964" cy="1011340"/>
            </a:xfrm>
          </p:grpSpPr>
          <p:sp>
            <p:nvSpPr>
              <p:cNvPr id="4684" name="Freeform 145">
                <a:extLst>
                  <a:ext uri="{FF2B5EF4-FFF2-40B4-BE49-F238E27FC236}">
                    <a16:creationId xmlns:a16="http://schemas.microsoft.com/office/drawing/2014/main" id="{A43420CD-2777-4186-A95C-B9092897E5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97907" y="8057821"/>
                <a:ext cx="311181" cy="492175"/>
              </a:xfrm>
              <a:custGeom>
                <a:avLst/>
                <a:gdLst>
                  <a:gd name="T0" fmla="*/ 42 w 46"/>
                  <a:gd name="T1" fmla="*/ 0 h 73"/>
                  <a:gd name="T2" fmla="*/ 3 w 46"/>
                  <a:gd name="T3" fmla="*/ 0 h 73"/>
                  <a:gd name="T4" fmla="*/ 0 w 46"/>
                  <a:gd name="T5" fmla="*/ 3 h 73"/>
                  <a:gd name="T6" fmla="*/ 0 w 46"/>
                  <a:gd name="T7" fmla="*/ 69 h 73"/>
                  <a:gd name="T8" fmla="*/ 3 w 46"/>
                  <a:gd name="T9" fmla="*/ 73 h 73"/>
                  <a:gd name="T10" fmla="*/ 42 w 46"/>
                  <a:gd name="T11" fmla="*/ 73 h 73"/>
                  <a:gd name="T12" fmla="*/ 46 w 46"/>
                  <a:gd name="T13" fmla="*/ 69 h 73"/>
                  <a:gd name="T14" fmla="*/ 46 w 46"/>
                  <a:gd name="T15" fmla="*/ 3 h 73"/>
                  <a:gd name="T16" fmla="*/ 42 w 46"/>
                  <a:gd name="T17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" h="73">
                    <a:moveTo>
                      <a:pt x="42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1"/>
                      <a:pt x="1" y="73"/>
                      <a:pt x="3" y="73"/>
                    </a:cubicBezTo>
                    <a:cubicBezTo>
                      <a:pt x="42" y="73"/>
                      <a:pt x="42" y="73"/>
                      <a:pt x="42" y="73"/>
                    </a:cubicBezTo>
                    <a:cubicBezTo>
                      <a:pt x="44" y="73"/>
                      <a:pt x="46" y="71"/>
                      <a:pt x="46" y="69"/>
                    </a:cubicBezTo>
                    <a:cubicBezTo>
                      <a:pt x="46" y="3"/>
                      <a:pt x="46" y="3"/>
                      <a:pt x="46" y="3"/>
                    </a:cubicBezTo>
                    <a:cubicBezTo>
                      <a:pt x="46" y="1"/>
                      <a:pt x="44" y="0"/>
                      <a:pt x="42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4" tIns="45706" rIns="91414" bIns="45706" numCol="1" anchor="t" anchorCtr="0" compatLnSpc="1">
                <a:prstTxWarp prst="textNoShape">
                  <a:avLst/>
                </a:prstTxWarp>
              </a:bodyPr>
              <a:lstStyle/>
              <a:p>
                <a:pPr defTabSz="2437547"/>
                <a:endParaRPr lang="en-US" sz="4799">
                  <a:solidFill>
                    <a:srgbClr val="000000"/>
                  </a:solidFill>
                  <a:latin typeface="Montserrat Light "/>
                </a:endParaRPr>
              </a:p>
            </p:txBody>
          </p:sp>
          <p:sp>
            <p:nvSpPr>
              <p:cNvPr id="4685" name="Freeform 146">
                <a:extLst>
                  <a:ext uri="{FF2B5EF4-FFF2-40B4-BE49-F238E27FC236}">
                    <a16:creationId xmlns:a16="http://schemas.microsoft.com/office/drawing/2014/main" id="{2269B806-7ABD-4014-8FD8-E3B41A0EA5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732722" y="7794268"/>
                <a:ext cx="311181" cy="755727"/>
              </a:xfrm>
              <a:custGeom>
                <a:avLst/>
                <a:gdLst>
                  <a:gd name="T0" fmla="*/ 42 w 46"/>
                  <a:gd name="T1" fmla="*/ 0 h 112"/>
                  <a:gd name="T2" fmla="*/ 3 w 46"/>
                  <a:gd name="T3" fmla="*/ 0 h 112"/>
                  <a:gd name="T4" fmla="*/ 0 w 46"/>
                  <a:gd name="T5" fmla="*/ 4 h 112"/>
                  <a:gd name="T6" fmla="*/ 0 w 46"/>
                  <a:gd name="T7" fmla="*/ 108 h 112"/>
                  <a:gd name="T8" fmla="*/ 3 w 46"/>
                  <a:gd name="T9" fmla="*/ 112 h 112"/>
                  <a:gd name="T10" fmla="*/ 42 w 46"/>
                  <a:gd name="T11" fmla="*/ 112 h 112"/>
                  <a:gd name="T12" fmla="*/ 46 w 46"/>
                  <a:gd name="T13" fmla="*/ 108 h 112"/>
                  <a:gd name="T14" fmla="*/ 46 w 46"/>
                  <a:gd name="T15" fmla="*/ 4 h 112"/>
                  <a:gd name="T16" fmla="*/ 42 w 46"/>
                  <a:gd name="T17" fmla="*/ 0 h 112"/>
                  <a:gd name="T18" fmla="*/ 39 w 46"/>
                  <a:gd name="T19" fmla="*/ 104 h 112"/>
                  <a:gd name="T20" fmla="*/ 7 w 46"/>
                  <a:gd name="T21" fmla="*/ 104 h 112"/>
                  <a:gd name="T22" fmla="*/ 7 w 46"/>
                  <a:gd name="T23" fmla="*/ 8 h 112"/>
                  <a:gd name="T24" fmla="*/ 39 w 46"/>
                  <a:gd name="T25" fmla="*/ 8 h 112"/>
                  <a:gd name="T26" fmla="*/ 39 w 46"/>
                  <a:gd name="T27" fmla="*/ 104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" h="112">
                    <a:moveTo>
                      <a:pt x="42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2"/>
                      <a:pt x="0" y="4"/>
                    </a:cubicBezTo>
                    <a:cubicBezTo>
                      <a:pt x="0" y="108"/>
                      <a:pt x="0" y="108"/>
                      <a:pt x="0" y="108"/>
                    </a:cubicBezTo>
                    <a:cubicBezTo>
                      <a:pt x="0" y="110"/>
                      <a:pt x="1" y="112"/>
                      <a:pt x="3" y="112"/>
                    </a:cubicBezTo>
                    <a:cubicBezTo>
                      <a:pt x="42" y="112"/>
                      <a:pt x="42" y="112"/>
                      <a:pt x="42" y="112"/>
                    </a:cubicBezTo>
                    <a:cubicBezTo>
                      <a:pt x="44" y="112"/>
                      <a:pt x="46" y="110"/>
                      <a:pt x="46" y="108"/>
                    </a:cubicBezTo>
                    <a:cubicBezTo>
                      <a:pt x="46" y="4"/>
                      <a:pt x="46" y="4"/>
                      <a:pt x="46" y="4"/>
                    </a:cubicBezTo>
                    <a:cubicBezTo>
                      <a:pt x="46" y="2"/>
                      <a:pt x="44" y="0"/>
                      <a:pt x="42" y="0"/>
                    </a:cubicBezTo>
                    <a:close/>
                    <a:moveTo>
                      <a:pt x="39" y="104"/>
                    </a:moveTo>
                    <a:cubicBezTo>
                      <a:pt x="7" y="104"/>
                      <a:pt x="7" y="104"/>
                      <a:pt x="7" y="104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39" y="8"/>
                      <a:pt x="39" y="8"/>
                      <a:pt x="39" y="8"/>
                    </a:cubicBezTo>
                    <a:lnTo>
                      <a:pt x="39" y="104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4" tIns="45706" rIns="91414" bIns="45706" numCol="1" anchor="t" anchorCtr="0" compatLnSpc="1">
                <a:prstTxWarp prst="textNoShape">
                  <a:avLst/>
                </a:prstTxWarp>
              </a:bodyPr>
              <a:lstStyle/>
              <a:p>
                <a:pPr defTabSz="2437547"/>
                <a:endParaRPr lang="en-US" sz="4799">
                  <a:solidFill>
                    <a:srgbClr val="000000"/>
                  </a:solidFill>
                  <a:latin typeface="Montserrat Light "/>
                </a:endParaRPr>
              </a:p>
            </p:txBody>
          </p:sp>
          <p:sp>
            <p:nvSpPr>
              <p:cNvPr id="4686" name="Freeform 147">
                <a:extLst>
                  <a:ext uri="{FF2B5EF4-FFF2-40B4-BE49-F238E27FC236}">
                    <a16:creationId xmlns:a16="http://schemas.microsoft.com/office/drawing/2014/main" id="{3D722DFA-5105-48F9-A9E2-6FFA143043C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269124" y="7538656"/>
                <a:ext cx="309594" cy="1011340"/>
              </a:xfrm>
              <a:custGeom>
                <a:avLst/>
                <a:gdLst>
                  <a:gd name="T0" fmla="*/ 42 w 46"/>
                  <a:gd name="T1" fmla="*/ 0 h 150"/>
                  <a:gd name="T2" fmla="*/ 4 w 46"/>
                  <a:gd name="T3" fmla="*/ 0 h 150"/>
                  <a:gd name="T4" fmla="*/ 0 w 46"/>
                  <a:gd name="T5" fmla="*/ 4 h 150"/>
                  <a:gd name="T6" fmla="*/ 0 w 46"/>
                  <a:gd name="T7" fmla="*/ 146 h 150"/>
                  <a:gd name="T8" fmla="*/ 4 w 46"/>
                  <a:gd name="T9" fmla="*/ 150 h 150"/>
                  <a:gd name="T10" fmla="*/ 42 w 46"/>
                  <a:gd name="T11" fmla="*/ 150 h 150"/>
                  <a:gd name="T12" fmla="*/ 46 w 46"/>
                  <a:gd name="T13" fmla="*/ 146 h 150"/>
                  <a:gd name="T14" fmla="*/ 46 w 46"/>
                  <a:gd name="T15" fmla="*/ 4 h 150"/>
                  <a:gd name="T16" fmla="*/ 42 w 46"/>
                  <a:gd name="T17" fmla="*/ 0 h 150"/>
                  <a:gd name="T18" fmla="*/ 39 w 46"/>
                  <a:gd name="T19" fmla="*/ 142 h 150"/>
                  <a:gd name="T20" fmla="*/ 7 w 46"/>
                  <a:gd name="T21" fmla="*/ 142 h 150"/>
                  <a:gd name="T22" fmla="*/ 7 w 46"/>
                  <a:gd name="T23" fmla="*/ 8 h 150"/>
                  <a:gd name="T24" fmla="*/ 39 w 46"/>
                  <a:gd name="T25" fmla="*/ 8 h 150"/>
                  <a:gd name="T26" fmla="*/ 39 w 46"/>
                  <a:gd name="T27" fmla="*/ 142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" h="150">
                    <a:moveTo>
                      <a:pt x="42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146"/>
                      <a:pt x="0" y="146"/>
                      <a:pt x="0" y="146"/>
                    </a:cubicBezTo>
                    <a:cubicBezTo>
                      <a:pt x="0" y="148"/>
                      <a:pt x="2" y="150"/>
                      <a:pt x="4" y="150"/>
                    </a:cubicBezTo>
                    <a:cubicBezTo>
                      <a:pt x="42" y="150"/>
                      <a:pt x="42" y="150"/>
                      <a:pt x="42" y="150"/>
                    </a:cubicBezTo>
                    <a:cubicBezTo>
                      <a:pt x="44" y="150"/>
                      <a:pt x="46" y="148"/>
                      <a:pt x="46" y="146"/>
                    </a:cubicBezTo>
                    <a:cubicBezTo>
                      <a:pt x="46" y="4"/>
                      <a:pt x="46" y="4"/>
                      <a:pt x="46" y="4"/>
                    </a:cubicBezTo>
                    <a:cubicBezTo>
                      <a:pt x="46" y="2"/>
                      <a:pt x="44" y="0"/>
                      <a:pt x="42" y="0"/>
                    </a:cubicBezTo>
                    <a:close/>
                    <a:moveTo>
                      <a:pt x="39" y="142"/>
                    </a:moveTo>
                    <a:cubicBezTo>
                      <a:pt x="7" y="142"/>
                      <a:pt x="7" y="142"/>
                      <a:pt x="7" y="142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39" y="8"/>
                      <a:pt x="39" y="8"/>
                      <a:pt x="39" y="8"/>
                    </a:cubicBezTo>
                    <a:lnTo>
                      <a:pt x="39" y="142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4" tIns="45706" rIns="91414" bIns="45706" numCol="1" anchor="t" anchorCtr="0" compatLnSpc="1">
                <a:prstTxWarp prst="textNoShape">
                  <a:avLst/>
                </a:prstTxWarp>
              </a:bodyPr>
              <a:lstStyle/>
              <a:p>
                <a:pPr defTabSz="2437547"/>
                <a:endParaRPr lang="en-US" sz="4799">
                  <a:solidFill>
                    <a:srgbClr val="000000"/>
                  </a:solidFill>
                  <a:latin typeface="Montserrat Light "/>
                </a:endParaRPr>
              </a:p>
            </p:txBody>
          </p:sp>
        </p:grp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655FBE90-0F4E-4E0B-AAF3-AA06FDFC9C96}"/>
              </a:ext>
            </a:extLst>
          </p:cNvPr>
          <p:cNvSpPr txBox="1"/>
          <p:nvPr/>
        </p:nvSpPr>
        <p:spPr>
          <a:xfrm>
            <a:off x="15893281" y="8433902"/>
            <a:ext cx="2469828" cy="1076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437547"/>
            <a:r>
              <a:rPr lang="en-US" sz="3199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ML Algorithms</a:t>
            </a:r>
          </a:p>
        </p:txBody>
      </p:sp>
      <p:sp>
        <p:nvSpPr>
          <p:cNvPr id="31" name="CuadroTexto 162">
            <a:extLst>
              <a:ext uri="{FF2B5EF4-FFF2-40B4-BE49-F238E27FC236}">
                <a16:creationId xmlns:a16="http://schemas.microsoft.com/office/drawing/2014/main" id="{77F9560B-0446-4B17-14DB-6A5F5AB93B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1877" y="619671"/>
            <a:ext cx="2034072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s-ES_tradnl" sz="8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569095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>
            <a:spLocks/>
          </p:cNvSpPr>
          <p:nvPr/>
        </p:nvSpPr>
        <p:spPr bwMode="auto">
          <a:xfrm>
            <a:off x="1230479" y="1220719"/>
            <a:ext cx="10238380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anchor="ctr" anchorCtr="0">
            <a:spAutoFit/>
          </a:bodyPr>
          <a:lstStyle/>
          <a:p>
            <a:pPr algn="ctr"/>
            <a:r>
              <a:rPr lang="en-US" sz="8000" b="1" dirty="0">
                <a:solidFill>
                  <a:schemeClr val="tx2"/>
                </a:solidFill>
                <a:latin typeface="Poppins" pitchFamily="2" charset="77"/>
                <a:ea typeface="Lato Heavy" charset="0"/>
                <a:cs typeface="Poppins" pitchFamily="2" charset="77"/>
              </a:rPr>
              <a:t>Definition &amp; feature</a:t>
            </a:r>
          </a:p>
        </p:txBody>
      </p:sp>
      <p:sp>
        <p:nvSpPr>
          <p:cNvPr id="48" name="Subtitle 2"/>
          <p:cNvSpPr txBox="1">
            <a:spLocks/>
          </p:cNvSpPr>
          <p:nvPr/>
        </p:nvSpPr>
        <p:spPr>
          <a:xfrm>
            <a:off x="1230479" y="2633202"/>
            <a:ext cx="9843506" cy="2904973"/>
          </a:xfrm>
          <a:prstGeom prst="rect">
            <a:avLst/>
          </a:prstGeom>
        </p:spPr>
        <p:txBody>
          <a:bodyPr vert="horz" wrap="square" lIns="217433" tIns="108717" rIns="217433" bIns="108717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1828434">
              <a:lnSpc>
                <a:spcPts val="4039"/>
              </a:lnSpc>
            </a:pPr>
            <a:r>
              <a:rPr lang="en-US" sz="28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Clarity is a cutting-edge behavioral analysis tool that helps you understand user interaction with your website. </a:t>
            </a:r>
          </a:p>
          <a:p>
            <a:pPr algn="l" defTabSz="1828434">
              <a:lnSpc>
                <a:spcPts val="4039"/>
              </a:lnSpc>
            </a:pPr>
            <a:endParaRPr lang="en-US" sz="2800" dirty="0">
              <a:solidFill>
                <a:schemeClr val="tx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algn="l" defTabSz="1828434">
              <a:lnSpc>
                <a:spcPts val="4039"/>
              </a:lnSpc>
            </a:pPr>
            <a:r>
              <a:rPr lang="en-US" sz="28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By using Clarity's robust analysis tools, you can enhance your website for your clients and your business.</a:t>
            </a:r>
          </a:p>
        </p:txBody>
      </p:sp>
      <p:sp>
        <p:nvSpPr>
          <p:cNvPr id="51" name="Subtitle 2"/>
          <p:cNvSpPr txBox="1">
            <a:spLocks/>
          </p:cNvSpPr>
          <p:nvPr/>
        </p:nvSpPr>
        <p:spPr>
          <a:xfrm>
            <a:off x="2820081" y="6615618"/>
            <a:ext cx="8425941" cy="1182706"/>
          </a:xfrm>
          <a:prstGeom prst="rect">
            <a:avLst/>
          </a:prstGeom>
        </p:spPr>
        <p:txBody>
          <a:bodyPr vert="horz" wrap="square" lIns="217433" tIns="108717" rIns="217433" bIns="108717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1828434">
              <a:lnSpc>
                <a:spcPts val="4039"/>
              </a:lnSpc>
            </a:pPr>
            <a:r>
              <a:rPr lang="en-US" sz="28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It records Scrolling, Tapping, Clicking, Mouse movements, Swiping, and Typing.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937622" y="6074881"/>
            <a:ext cx="3034805" cy="49244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2600" b="1" dirty="0">
                <a:solidFill>
                  <a:schemeClr val="tx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Sessions Recording</a:t>
            </a:r>
          </a:p>
        </p:txBody>
      </p:sp>
      <p:sp>
        <p:nvSpPr>
          <p:cNvPr id="54" name="Subtitle 2"/>
          <p:cNvSpPr txBox="1">
            <a:spLocks/>
          </p:cNvSpPr>
          <p:nvPr/>
        </p:nvSpPr>
        <p:spPr>
          <a:xfrm>
            <a:off x="2820080" y="8391042"/>
            <a:ext cx="8425941" cy="1182706"/>
          </a:xfrm>
          <a:prstGeom prst="rect">
            <a:avLst/>
          </a:prstGeom>
        </p:spPr>
        <p:txBody>
          <a:bodyPr vert="horz" wrap="square" lIns="217433" tIns="108717" rIns="217433" bIns="108717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1828434">
              <a:lnSpc>
                <a:spcPts val="4039"/>
              </a:lnSpc>
            </a:pPr>
            <a:r>
              <a:rPr lang="en-US" sz="28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We can see click and scroll heatmap within Microsoft Clarity.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000526" y="7898599"/>
            <a:ext cx="1696298" cy="49244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2600" b="1" dirty="0">
                <a:solidFill>
                  <a:schemeClr val="tx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Heatmaps</a:t>
            </a:r>
          </a:p>
        </p:txBody>
      </p:sp>
      <p:sp>
        <p:nvSpPr>
          <p:cNvPr id="13" name="Freeform 12"/>
          <p:cNvSpPr>
            <a:spLocks noChangeArrowheads="1"/>
          </p:cNvSpPr>
          <p:nvPr/>
        </p:nvSpPr>
        <p:spPr bwMode="auto">
          <a:xfrm rot="9999149" flipH="1">
            <a:off x="11937509" y="973887"/>
            <a:ext cx="13547879" cy="13088736"/>
          </a:xfrm>
          <a:custGeom>
            <a:avLst/>
            <a:gdLst>
              <a:gd name="T0" fmla="*/ 5238 w 5376"/>
              <a:gd name="T1" fmla="*/ 6050 h 7502"/>
              <a:gd name="T2" fmla="*/ 5139 w 5376"/>
              <a:gd name="T3" fmla="*/ 4984 h 7502"/>
              <a:gd name="T4" fmla="*/ 4699 w 5376"/>
              <a:gd name="T5" fmla="*/ 4481 h 7502"/>
              <a:gd name="T6" fmla="*/ 4538 w 5376"/>
              <a:gd name="T7" fmla="*/ 3167 h 7502"/>
              <a:gd name="T8" fmla="*/ 4420 w 5376"/>
              <a:gd name="T9" fmla="*/ 2349 h 7502"/>
              <a:gd name="T10" fmla="*/ 4246 w 5376"/>
              <a:gd name="T11" fmla="*/ 1791 h 7502"/>
              <a:gd name="T12" fmla="*/ 4141 w 5376"/>
              <a:gd name="T13" fmla="*/ 1432 h 7502"/>
              <a:gd name="T14" fmla="*/ 4098 w 5376"/>
              <a:gd name="T15" fmla="*/ 985 h 7502"/>
              <a:gd name="T16" fmla="*/ 3992 w 5376"/>
              <a:gd name="T17" fmla="*/ 458 h 7502"/>
              <a:gd name="T18" fmla="*/ 3937 w 5376"/>
              <a:gd name="T19" fmla="*/ 93 h 7502"/>
              <a:gd name="T20" fmla="*/ 775 w 5376"/>
              <a:gd name="T21" fmla="*/ 1494 h 7502"/>
              <a:gd name="T22" fmla="*/ 1519 w 5376"/>
              <a:gd name="T23" fmla="*/ 1233 h 7502"/>
              <a:gd name="T24" fmla="*/ 732 w 5376"/>
              <a:gd name="T25" fmla="*/ 1915 h 7502"/>
              <a:gd name="T26" fmla="*/ 360 w 5376"/>
              <a:gd name="T27" fmla="*/ 2423 h 7502"/>
              <a:gd name="T28" fmla="*/ 93 w 5376"/>
              <a:gd name="T29" fmla="*/ 2851 h 7502"/>
              <a:gd name="T30" fmla="*/ 68 w 5376"/>
              <a:gd name="T31" fmla="*/ 3273 h 7502"/>
              <a:gd name="T32" fmla="*/ 291 w 5376"/>
              <a:gd name="T33" fmla="*/ 4116 h 7502"/>
              <a:gd name="T34" fmla="*/ 564 w 5376"/>
              <a:gd name="T35" fmla="*/ 4587 h 7502"/>
              <a:gd name="T36" fmla="*/ 1023 w 5376"/>
              <a:gd name="T37" fmla="*/ 4928 h 7502"/>
              <a:gd name="T38" fmla="*/ 1308 w 5376"/>
              <a:gd name="T39" fmla="*/ 5157 h 7502"/>
              <a:gd name="T40" fmla="*/ 1333 w 5376"/>
              <a:gd name="T41" fmla="*/ 5523 h 7502"/>
              <a:gd name="T42" fmla="*/ 1451 w 5376"/>
              <a:gd name="T43" fmla="*/ 6137 h 7502"/>
              <a:gd name="T44" fmla="*/ 1724 w 5376"/>
              <a:gd name="T45" fmla="*/ 7098 h 7502"/>
              <a:gd name="T46" fmla="*/ 5022 w 5376"/>
              <a:gd name="T47" fmla="*/ 6936 h 7502"/>
              <a:gd name="T48" fmla="*/ 5201 w 5376"/>
              <a:gd name="T49" fmla="*/ 7104 h 7502"/>
              <a:gd name="T50" fmla="*/ 341 w 5376"/>
              <a:gd name="T51" fmla="*/ 2541 h 7502"/>
              <a:gd name="T52" fmla="*/ 570 w 5376"/>
              <a:gd name="T53" fmla="*/ 4550 h 7502"/>
              <a:gd name="T54" fmla="*/ 1327 w 5376"/>
              <a:gd name="T55" fmla="*/ 1382 h 7502"/>
              <a:gd name="T56" fmla="*/ 4643 w 5376"/>
              <a:gd name="T57" fmla="*/ 5461 h 7502"/>
              <a:gd name="T58" fmla="*/ 3732 w 5376"/>
              <a:gd name="T59" fmla="*/ 6112 h 7502"/>
              <a:gd name="T60" fmla="*/ 4265 w 5376"/>
              <a:gd name="T61" fmla="*/ 5988 h 7502"/>
              <a:gd name="T62" fmla="*/ 3732 w 5376"/>
              <a:gd name="T63" fmla="*/ 6112 h 7502"/>
              <a:gd name="T64" fmla="*/ 4519 w 5376"/>
              <a:gd name="T65" fmla="*/ 5480 h 7502"/>
              <a:gd name="T66" fmla="*/ 3273 w 5376"/>
              <a:gd name="T67" fmla="*/ 4699 h 7502"/>
              <a:gd name="T68" fmla="*/ 2666 w 5376"/>
              <a:gd name="T69" fmla="*/ 6298 h 7502"/>
              <a:gd name="T70" fmla="*/ 2350 w 5376"/>
              <a:gd name="T71" fmla="*/ 3725 h 7502"/>
              <a:gd name="T72" fmla="*/ 2480 w 5376"/>
              <a:gd name="T73" fmla="*/ 6347 h 7502"/>
              <a:gd name="T74" fmla="*/ 2226 w 5376"/>
              <a:gd name="T75" fmla="*/ 3756 h 7502"/>
              <a:gd name="T76" fmla="*/ 2182 w 5376"/>
              <a:gd name="T77" fmla="*/ 3775 h 7502"/>
              <a:gd name="T78" fmla="*/ 2040 w 5376"/>
              <a:gd name="T79" fmla="*/ 1047 h 7502"/>
              <a:gd name="T80" fmla="*/ 1909 w 5376"/>
              <a:gd name="T81" fmla="*/ 4209 h 7502"/>
              <a:gd name="T82" fmla="*/ 1897 w 5376"/>
              <a:gd name="T83" fmla="*/ 1109 h 7502"/>
              <a:gd name="T84" fmla="*/ 1897 w 5376"/>
              <a:gd name="T85" fmla="*/ 3986 h 7502"/>
              <a:gd name="T86" fmla="*/ 1748 w 5376"/>
              <a:gd name="T87" fmla="*/ 1177 h 7502"/>
              <a:gd name="T88" fmla="*/ 1575 w 5376"/>
              <a:gd name="T89" fmla="*/ 1215 h 7502"/>
              <a:gd name="T90" fmla="*/ 1519 w 5376"/>
              <a:gd name="T91" fmla="*/ 1289 h 7502"/>
              <a:gd name="T92" fmla="*/ 1630 w 5376"/>
              <a:gd name="T93" fmla="*/ 6459 h 7502"/>
              <a:gd name="T94" fmla="*/ 1711 w 5376"/>
              <a:gd name="T95" fmla="*/ 7011 h 7502"/>
              <a:gd name="T96" fmla="*/ 1928 w 5376"/>
              <a:gd name="T97" fmla="*/ 6112 h 7502"/>
              <a:gd name="T98" fmla="*/ 1971 w 5376"/>
              <a:gd name="T99" fmla="*/ 6044 h 7502"/>
              <a:gd name="T100" fmla="*/ 2300 w 5376"/>
              <a:gd name="T101" fmla="*/ 3886 h 7502"/>
              <a:gd name="T102" fmla="*/ 5052 w 5376"/>
              <a:gd name="T103" fmla="*/ 4655 h 7502"/>
              <a:gd name="T104" fmla="*/ 5015 w 5376"/>
              <a:gd name="T105" fmla="*/ 4916 h 7502"/>
              <a:gd name="T106" fmla="*/ 5201 w 5376"/>
              <a:gd name="T107" fmla="*/ 7110 h 7502"/>
              <a:gd name="T108" fmla="*/ 837 w 5376"/>
              <a:gd name="T109" fmla="*/ 1692 h 7502"/>
              <a:gd name="T110" fmla="*/ 1135 w 5376"/>
              <a:gd name="T111" fmla="*/ 1177 h 7502"/>
              <a:gd name="T112" fmla="*/ 824 w 5376"/>
              <a:gd name="T113" fmla="*/ 1618 h 7502"/>
              <a:gd name="T114" fmla="*/ 99 w 5376"/>
              <a:gd name="T115" fmla="*/ 3694 h 7502"/>
              <a:gd name="T116" fmla="*/ 4835 w 5376"/>
              <a:gd name="T117" fmla="*/ 4556 h 7502"/>
              <a:gd name="T118" fmla="*/ 887 w 5376"/>
              <a:gd name="T119" fmla="*/ 4965 h 7502"/>
              <a:gd name="T120" fmla="*/ 1066 w 5376"/>
              <a:gd name="T121" fmla="*/ 4953 h 7502"/>
              <a:gd name="T122" fmla="*/ 3689 w 5376"/>
              <a:gd name="T123" fmla="*/ 6131 h 7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76" h="7502">
                <a:moveTo>
                  <a:pt x="5369" y="6961"/>
                </a:moveTo>
                <a:lnTo>
                  <a:pt x="5369" y="6961"/>
                </a:lnTo>
                <a:cubicBezTo>
                  <a:pt x="5362" y="6942"/>
                  <a:pt x="5344" y="6924"/>
                  <a:pt x="5338" y="6905"/>
                </a:cubicBezTo>
                <a:cubicBezTo>
                  <a:pt x="5338" y="6905"/>
                  <a:pt x="5350" y="6887"/>
                  <a:pt x="5344" y="6881"/>
                </a:cubicBezTo>
                <a:cubicBezTo>
                  <a:pt x="5338" y="6837"/>
                  <a:pt x="5307" y="6788"/>
                  <a:pt x="5319" y="6757"/>
                </a:cubicBezTo>
                <a:cubicBezTo>
                  <a:pt x="5319" y="6744"/>
                  <a:pt x="5338" y="6744"/>
                  <a:pt x="5338" y="6732"/>
                </a:cubicBezTo>
                <a:cubicBezTo>
                  <a:pt x="5338" y="6719"/>
                  <a:pt x="5319" y="6695"/>
                  <a:pt x="5319" y="6676"/>
                </a:cubicBezTo>
                <a:cubicBezTo>
                  <a:pt x="5319" y="6614"/>
                  <a:pt x="5300" y="6552"/>
                  <a:pt x="5288" y="6478"/>
                </a:cubicBezTo>
                <a:cubicBezTo>
                  <a:pt x="5282" y="6428"/>
                  <a:pt x="5276" y="6379"/>
                  <a:pt x="5270" y="6329"/>
                </a:cubicBezTo>
                <a:cubicBezTo>
                  <a:pt x="5263" y="6298"/>
                  <a:pt x="5251" y="6261"/>
                  <a:pt x="5257" y="6223"/>
                </a:cubicBezTo>
                <a:cubicBezTo>
                  <a:pt x="5257" y="6217"/>
                  <a:pt x="5276" y="6205"/>
                  <a:pt x="5276" y="6199"/>
                </a:cubicBezTo>
                <a:cubicBezTo>
                  <a:pt x="5282" y="6168"/>
                  <a:pt x="5251" y="6099"/>
                  <a:pt x="5238" y="6050"/>
                </a:cubicBezTo>
                <a:cubicBezTo>
                  <a:pt x="5226" y="5994"/>
                  <a:pt x="5214" y="5932"/>
                  <a:pt x="5214" y="5889"/>
                </a:cubicBezTo>
                <a:cubicBezTo>
                  <a:pt x="5214" y="5883"/>
                  <a:pt x="5226" y="5883"/>
                  <a:pt x="5226" y="5876"/>
                </a:cubicBezTo>
                <a:cubicBezTo>
                  <a:pt x="5226" y="5858"/>
                  <a:pt x="5214" y="5833"/>
                  <a:pt x="5214" y="5814"/>
                </a:cubicBezTo>
                <a:cubicBezTo>
                  <a:pt x="5207" y="5752"/>
                  <a:pt x="5214" y="5697"/>
                  <a:pt x="5207" y="5610"/>
                </a:cubicBezTo>
                <a:cubicBezTo>
                  <a:pt x="5201" y="5579"/>
                  <a:pt x="5189" y="5554"/>
                  <a:pt x="5183" y="5523"/>
                </a:cubicBezTo>
                <a:cubicBezTo>
                  <a:pt x="5176" y="5480"/>
                  <a:pt x="5195" y="5368"/>
                  <a:pt x="5183" y="5312"/>
                </a:cubicBezTo>
                <a:cubicBezTo>
                  <a:pt x="5183" y="5294"/>
                  <a:pt x="5158" y="5275"/>
                  <a:pt x="5158" y="5256"/>
                </a:cubicBezTo>
                <a:cubicBezTo>
                  <a:pt x="5158" y="5250"/>
                  <a:pt x="5170" y="5250"/>
                  <a:pt x="5170" y="5244"/>
                </a:cubicBezTo>
                <a:cubicBezTo>
                  <a:pt x="5170" y="5244"/>
                  <a:pt x="5158" y="5225"/>
                  <a:pt x="5164" y="5219"/>
                </a:cubicBezTo>
                <a:cubicBezTo>
                  <a:pt x="5170" y="5182"/>
                  <a:pt x="5183" y="5089"/>
                  <a:pt x="5164" y="5040"/>
                </a:cubicBezTo>
                <a:cubicBezTo>
                  <a:pt x="5158" y="5027"/>
                  <a:pt x="5139" y="5021"/>
                  <a:pt x="5133" y="5008"/>
                </a:cubicBezTo>
                <a:cubicBezTo>
                  <a:pt x="5133" y="5008"/>
                  <a:pt x="5146" y="4990"/>
                  <a:pt x="5139" y="4984"/>
                </a:cubicBezTo>
                <a:cubicBezTo>
                  <a:pt x="5139" y="4965"/>
                  <a:pt x="5108" y="4872"/>
                  <a:pt x="5108" y="4860"/>
                </a:cubicBezTo>
                <a:cubicBezTo>
                  <a:pt x="5108" y="4835"/>
                  <a:pt x="5133" y="4810"/>
                  <a:pt x="5127" y="4792"/>
                </a:cubicBezTo>
                <a:cubicBezTo>
                  <a:pt x="5127" y="4792"/>
                  <a:pt x="5077" y="4729"/>
                  <a:pt x="5083" y="4711"/>
                </a:cubicBezTo>
                <a:cubicBezTo>
                  <a:pt x="5090" y="4711"/>
                  <a:pt x="5121" y="4717"/>
                  <a:pt x="5121" y="4711"/>
                </a:cubicBezTo>
                <a:cubicBezTo>
                  <a:pt x="5127" y="4680"/>
                  <a:pt x="5096" y="4692"/>
                  <a:pt x="5108" y="4661"/>
                </a:cubicBezTo>
                <a:cubicBezTo>
                  <a:pt x="5114" y="4649"/>
                  <a:pt x="5146" y="4668"/>
                  <a:pt x="5133" y="4655"/>
                </a:cubicBezTo>
                <a:cubicBezTo>
                  <a:pt x="5121" y="4630"/>
                  <a:pt x="5040" y="4612"/>
                  <a:pt x="4978" y="4605"/>
                </a:cubicBezTo>
                <a:cubicBezTo>
                  <a:pt x="4904" y="4599"/>
                  <a:pt x="4854" y="4556"/>
                  <a:pt x="4749" y="4556"/>
                </a:cubicBezTo>
                <a:cubicBezTo>
                  <a:pt x="4767" y="4556"/>
                  <a:pt x="4674" y="4575"/>
                  <a:pt x="4674" y="4556"/>
                </a:cubicBezTo>
                <a:cubicBezTo>
                  <a:pt x="4674" y="4556"/>
                  <a:pt x="4711" y="4562"/>
                  <a:pt x="4699" y="4550"/>
                </a:cubicBezTo>
                <a:cubicBezTo>
                  <a:pt x="4699" y="4550"/>
                  <a:pt x="4668" y="4562"/>
                  <a:pt x="4656" y="4537"/>
                </a:cubicBezTo>
                <a:cubicBezTo>
                  <a:pt x="4662" y="4544"/>
                  <a:pt x="4693" y="4500"/>
                  <a:pt x="4699" y="4481"/>
                </a:cubicBezTo>
                <a:cubicBezTo>
                  <a:pt x="4730" y="4420"/>
                  <a:pt x="4742" y="4351"/>
                  <a:pt x="4730" y="4264"/>
                </a:cubicBezTo>
                <a:cubicBezTo>
                  <a:pt x="4718" y="4215"/>
                  <a:pt x="4718" y="4190"/>
                  <a:pt x="4693" y="4165"/>
                </a:cubicBezTo>
                <a:cubicBezTo>
                  <a:pt x="4681" y="4153"/>
                  <a:pt x="4681" y="4140"/>
                  <a:pt x="4681" y="4122"/>
                </a:cubicBezTo>
                <a:cubicBezTo>
                  <a:pt x="4668" y="4079"/>
                  <a:pt x="4693" y="3967"/>
                  <a:pt x="4674" y="3899"/>
                </a:cubicBezTo>
                <a:cubicBezTo>
                  <a:pt x="4662" y="3868"/>
                  <a:pt x="4631" y="3843"/>
                  <a:pt x="4625" y="3800"/>
                </a:cubicBezTo>
                <a:cubicBezTo>
                  <a:pt x="4612" y="3744"/>
                  <a:pt x="4631" y="3651"/>
                  <a:pt x="4606" y="3583"/>
                </a:cubicBezTo>
                <a:cubicBezTo>
                  <a:pt x="4600" y="3552"/>
                  <a:pt x="4569" y="3527"/>
                  <a:pt x="4563" y="3490"/>
                </a:cubicBezTo>
                <a:cubicBezTo>
                  <a:pt x="4557" y="3477"/>
                  <a:pt x="4569" y="3453"/>
                  <a:pt x="4569" y="3434"/>
                </a:cubicBezTo>
                <a:cubicBezTo>
                  <a:pt x="4569" y="3421"/>
                  <a:pt x="4557" y="3409"/>
                  <a:pt x="4550" y="3397"/>
                </a:cubicBezTo>
                <a:cubicBezTo>
                  <a:pt x="4550" y="3372"/>
                  <a:pt x="4557" y="3341"/>
                  <a:pt x="4550" y="3316"/>
                </a:cubicBezTo>
                <a:cubicBezTo>
                  <a:pt x="4550" y="3291"/>
                  <a:pt x="4532" y="3273"/>
                  <a:pt x="4532" y="3248"/>
                </a:cubicBezTo>
                <a:cubicBezTo>
                  <a:pt x="4532" y="3223"/>
                  <a:pt x="4544" y="3192"/>
                  <a:pt x="4538" y="3167"/>
                </a:cubicBezTo>
                <a:cubicBezTo>
                  <a:pt x="4538" y="3142"/>
                  <a:pt x="4513" y="3124"/>
                  <a:pt x="4507" y="3099"/>
                </a:cubicBezTo>
                <a:cubicBezTo>
                  <a:pt x="4488" y="3049"/>
                  <a:pt x="4507" y="3000"/>
                  <a:pt x="4494" y="2944"/>
                </a:cubicBezTo>
                <a:cubicBezTo>
                  <a:pt x="4488" y="2901"/>
                  <a:pt x="4463" y="2864"/>
                  <a:pt x="4457" y="2820"/>
                </a:cubicBezTo>
                <a:cubicBezTo>
                  <a:pt x="4451" y="2801"/>
                  <a:pt x="4463" y="2789"/>
                  <a:pt x="4463" y="2771"/>
                </a:cubicBezTo>
                <a:cubicBezTo>
                  <a:pt x="4463" y="2740"/>
                  <a:pt x="4439" y="2702"/>
                  <a:pt x="4439" y="2665"/>
                </a:cubicBezTo>
                <a:cubicBezTo>
                  <a:pt x="4439" y="2647"/>
                  <a:pt x="4451" y="2628"/>
                  <a:pt x="4445" y="2609"/>
                </a:cubicBezTo>
                <a:cubicBezTo>
                  <a:pt x="4445" y="2597"/>
                  <a:pt x="4433" y="2585"/>
                  <a:pt x="4433" y="2566"/>
                </a:cubicBezTo>
                <a:cubicBezTo>
                  <a:pt x="4433" y="2554"/>
                  <a:pt x="4445" y="2541"/>
                  <a:pt x="4439" y="2529"/>
                </a:cubicBezTo>
                <a:cubicBezTo>
                  <a:pt x="4439" y="2523"/>
                  <a:pt x="4426" y="2504"/>
                  <a:pt x="4420" y="2492"/>
                </a:cubicBezTo>
                <a:cubicBezTo>
                  <a:pt x="4414" y="2473"/>
                  <a:pt x="4426" y="2454"/>
                  <a:pt x="4420" y="2436"/>
                </a:cubicBezTo>
                <a:cubicBezTo>
                  <a:pt x="4414" y="2392"/>
                  <a:pt x="4395" y="2380"/>
                  <a:pt x="4402" y="2361"/>
                </a:cubicBezTo>
                <a:cubicBezTo>
                  <a:pt x="4402" y="2355"/>
                  <a:pt x="4420" y="2361"/>
                  <a:pt x="4420" y="2349"/>
                </a:cubicBezTo>
                <a:cubicBezTo>
                  <a:pt x="4420" y="2287"/>
                  <a:pt x="4358" y="2206"/>
                  <a:pt x="4321" y="2169"/>
                </a:cubicBezTo>
                <a:cubicBezTo>
                  <a:pt x="4302" y="2144"/>
                  <a:pt x="4271" y="2132"/>
                  <a:pt x="4271" y="2126"/>
                </a:cubicBezTo>
                <a:cubicBezTo>
                  <a:pt x="4271" y="2120"/>
                  <a:pt x="4302" y="2132"/>
                  <a:pt x="4302" y="2132"/>
                </a:cubicBezTo>
                <a:cubicBezTo>
                  <a:pt x="4296" y="2126"/>
                  <a:pt x="4271" y="2101"/>
                  <a:pt x="4271" y="2089"/>
                </a:cubicBezTo>
                <a:cubicBezTo>
                  <a:pt x="4271" y="2076"/>
                  <a:pt x="4296" y="2070"/>
                  <a:pt x="4296" y="2058"/>
                </a:cubicBezTo>
                <a:cubicBezTo>
                  <a:pt x="4290" y="2045"/>
                  <a:pt x="4271" y="2039"/>
                  <a:pt x="4265" y="2021"/>
                </a:cubicBezTo>
                <a:cubicBezTo>
                  <a:pt x="4259" y="1990"/>
                  <a:pt x="4296" y="1952"/>
                  <a:pt x="4284" y="1934"/>
                </a:cubicBezTo>
                <a:cubicBezTo>
                  <a:pt x="4284" y="1927"/>
                  <a:pt x="4209" y="1946"/>
                  <a:pt x="4197" y="1927"/>
                </a:cubicBezTo>
                <a:lnTo>
                  <a:pt x="4203" y="1866"/>
                </a:lnTo>
                <a:cubicBezTo>
                  <a:pt x="4209" y="1853"/>
                  <a:pt x="4234" y="1847"/>
                  <a:pt x="4240" y="1841"/>
                </a:cubicBezTo>
                <a:cubicBezTo>
                  <a:pt x="4240" y="1834"/>
                  <a:pt x="4240" y="1816"/>
                  <a:pt x="4240" y="1816"/>
                </a:cubicBezTo>
                <a:cubicBezTo>
                  <a:pt x="4240" y="1810"/>
                  <a:pt x="4246" y="1803"/>
                  <a:pt x="4246" y="1791"/>
                </a:cubicBezTo>
                <a:cubicBezTo>
                  <a:pt x="4240" y="1766"/>
                  <a:pt x="4222" y="1803"/>
                  <a:pt x="4209" y="1791"/>
                </a:cubicBezTo>
                <a:cubicBezTo>
                  <a:pt x="4216" y="1791"/>
                  <a:pt x="4228" y="1748"/>
                  <a:pt x="4216" y="1735"/>
                </a:cubicBezTo>
                <a:cubicBezTo>
                  <a:pt x="4209" y="1723"/>
                  <a:pt x="4197" y="1742"/>
                  <a:pt x="4197" y="1723"/>
                </a:cubicBezTo>
                <a:cubicBezTo>
                  <a:pt x="4197" y="1704"/>
                  <a:pt x="4209" y="1692"/>
                  <a:pt x="4209" y="1673"/>
                </a:cubicBezTo>
                <a:cubicBezTo>
                  <a:pt x="4209" y="1673"/>
                  <a:pt x="4185" y="1667"/>
                  <a:pt x="4185" y="1661"/>
                </a:cubicBezTo>
                <a:cubicBezTo>
                  <a:pt x="4178" y="1642"/>
                  <a:pt x="4203" y="1642"/>
                  <a:pt x="4203" y="1630"/>
                </a:cubicBezTo>
                <a:cubicBezTo>
                  <a:pt x="4203" y="1618"/>
                  <a:pt x="4197" y="1580"/>
                  <a:pt x="4197" y="1580"/>
                </a:cubicBezTo>
                <a:cubicBezTo>
                  <a:pt x="4191" y="1568"/>
                  <a:pt x="4172" y="1580"/>
                  <a:pt x="4166" y="1574"/>
                </a:cubicBezTo>
                <a:cubicBezTo>
                  <a:pt x="4160" y="1562"/>
                  <a:pt x="4191" y="1549"/>
                  <a:pt x="4147" y="1562"/>
                </a:cubicBezTo>
                <a:cubicBezTo>
                  <a:pt x="4098" y="1586"/>
                  <a:pt x="4160" y="1543"/>
                  <a:pt x="4166" y="1512"/>
                </a:cubicBezTo>
                <a:cubicBezTo>
                  <a:pt x="4172" y="1500"/>
                  <a:pt x="4172" y="1450"/>
                  <a:pt x="4166" y="1438"/>
                </a:cubicBezTo>
                <a:cubicBezTo>
                  <a:pt x="4160" y="1425"/>
                  <a:pt x="4141" y="1450"/>
                  <a:pt x="4141" y="1432"/>
                </a:cubicBezTo>
                <a:cubicBezTo>
                  <a:pt x="4135" y="1413"/>
                  <a:pt x="4172" y="1376"/>
                  <a:pt x="4154" y="1351"/>
                </a:cubicBezTo>
                <a:cubicBezTo>
                  <a:pt x="4147" y="1345"/>
                  <a:pt x="4129" y="1363"/>
                  <a:pt x="4122" y="1345"/>
                </a:cubicBezTo>
                <a:cubicBezTo>
                  <a:pt x="4122" y="1320"/>
                  <a:pt x="4154" y="1308"/>
                  <a:pt x="4147" y="1277"/>
                </a:cubicBezTo>
                <a:cubicBezTo>
                  <a:pt x="4147" y="1277"/>
                  <a:pt x="4116" y="1264"/>
                  <a:pt x="4116" y="1258"/>
                </a:cubicBezTo>
                <a:cubicBezTo>
                  <a:pt x="4116" y="1258"/>
                  <a:pt x="4135" y="1246"/>
                  <a:pt x="4135" y="1239"/>
                </a:cubicBezTo>
                <a:cubicBezTo>
                  <a:pt x="4110" y="1221"/>
                  <a:pt x="4085" y="1246"/>
                  <a:pt x="4085" y="1227"/>
                </a:cubicBezTo>
                <a:cubicBezTo>
                  <a:pt x="4079" y="1215"/>
                  <a:pt x="4110" y="1202"/>
                  <a:pt x="4116" y="1184"/>
                </a:cubicBezTo>
                <a:cubicBezTo>
                  <a:pt x="4135" y="1140"/>
                  <a:pt x="4098" y="1128"/>
                  <a:pt x="4116" y="1109"/>
                </a:cubicBezTo>
                <a:cubicBezTo>
                  <a:pt x="4141" y="1091"/>
                  <a:pt x="4098" y="1103"/>
                  <a:pt x="4104" y="1078"/>
                </a:cubicBezTo>
                <a:cubicBezTo>
                  <a:pt x="4104" y="1078"/>
                  <a:pt x="4122" y="1078"/>
                  <a:pt x="4116" y="1066"/>
                </a:cubicBezTo>
                <a:cubicBezTo>
                  <a:pt x="4110" y="1047"/>
                  <a:pt x="4085" y="1053"/>
                  <a:pt x="4085" y="1016"/>
                </a:cubicBezTo>
                <a:cubicBezTo>
                  <a:pt x="4085" y="1023"/>
                  <a:pt x="4098" y="991"/>
                  <a:pt x="4098" y="985"/>
                </a:cubicBezTo>
                <a:cubicBezTo>
                  <a:pt x="4098" y="979"/>
                  <a:pt x="4079" y="979"/>
                  <a:pt x="4079" y="973"/>
                </a:cubicBezTo>
                <a:cubicBezTo>
                  <a:pt x="4073" y="973"/>
                  <a:pt x="4085" y="967"/>
                  <a:pt x="4085" y="960"/>
                </a:cubicBezTo>
                <a:cubicBezTo>
                  <a:pt x="4073" y="948"/>
                  <a:pt x="4061" y="954"/>
                  <a:pt x="4061" y="936"/>
                </a:cubicBezTo>
                <a:cubicBezTo>
                  <a:pt x="4061" y="911"/>
                  <a:pt x="4110" y="843"/>
                  <a:pt x="4030" y="855"/>
                </a:cubicBezTo>
                <a:cubicBezTo>
                  <a:pt x="3980" y="861"/>
                  <a:pt x="4116" y="818"/>
                  <a:pt x="4061" y="787"/>
                </a:cubicBezTo>
                <a:cubicBezTo>
                  <a:pt x="4048" y="775"/>
                  <a:pt x="4036" y="768"/>
                  <a:pt x="4042" y="725"/>
                </a:cubicBezTo>
                <a:cubicBezTo>
                  <a:pt x="4042" y="712"/>
                  <a:pt x="4061" y="669"/>
                  <a:pt x="4042" y="644"/>
                </a:cubicBezTo>
                <a:cubicBezTo>
                  <a:pt x="4030" y="632"/>
                  <a:pt x="4005" y="638"/>
                  <a:pt x="4005" y="626"/>
                </a:cubicBezTo>
                <a:cubicBezTo>
                  <a:pt x="4005" y="607"/>
                  <a:pt x="4067" y="601"/>
                  <a:pt x="4054" y="570"/>
                </a:cubicBezTo>
                <a:cubicBezTo>
                  <a:pt x="4054" y="558"/>
                  <a:pt x="3999" y="564"/>
                  <a:pt x="3992" y="545"/>
                </a:cubicBezTo>
                <a:cubicBezTo>
                  <a:pt x="3986" y="539"/>
                  <a:pt x="3999" y="520"/>
                  <a:pt x="3999" y="508"/>
                </a:cubicBezTo>
                <a:cubicBezTo>
                  <a:pt x="3999" y="483"/>
                  <a:pt x="3992" y="471"/>
                  <a:pt x="3992" y="458"/>
                </a:cubicBezTo>
                <a:cubicBezTo>
                  <a:pt x="3992" y="446"/>
                  <a:pt x="4017" y="421"/>
                  <a:pt x="3992" y="403"/>
                </a:cubicBezTo>
                <a:cubicBezTo>
                  <a:pt x="3974" y="390"/>
                  <a:pt x="3968" y="396"/>
                  <a:pt x="3992" y="378"/>
                </a:cubicBezTo>
                <a:cubicBezTo>
                  <a:pt x="4036" y="347"/>
                  <a:pt x="3974" y="359"/>
                  <a:pt x="3974" y="341"/>
                </a:cubicBezTo>
                <a:cubicBezTo>
                  <a:pt x="3974" y="328"/>
                  <a:pt x="3999" y="328"/>
                  <a:pt x="3999" y="310"/>
                </a:cubicBezTo>
                <a:cubicBezTo>
                  <a:pt x="4005" y="247"/>
                  <a:pt x="3949" y="291"/>
                  <a:pt x="3943" y="260"/>
                </a:cubicBezTo>
                <a:cubicBezTo>
                  <a:pt x="3943" y="247"/>
                  <a:pt x="3974" y="254"/>
                  <a:pt x="3980" y="254"/>
                </a:cubicBezTo>
                <a:cubicBezTo>
                  <a:pt x="3974" y="254"/>
                  <a:pt x="3980" y="217"/>
                  <a:pt x="3986" y="210"/>
                </a:cubicBezTo>
                <a:cubicBezTo>
                  <a:pt x="3980" y="210"/>
                  <a:pt x="3961" y="210"/>
                  <a:pt x="3955" y="204"/>
                </a:cubicBezTo>
                <a:cubicBezTo>
                  <a:pt x="3943" y="179"/>
                  <a:pt x="3974" y="198"/>
                  <a:pt x="3974" y="179"/>
                </a:cubicBezTo>
                <a:cubicBezTo>
                  <a:pt x="3968" y="155"/>
                  <a:pt x="3943" y="186"/>
                  <a:pt x="3943" y="155"/>
                </a:cubicBezTo>
                <a:cubicBezTo>
                  <a:pt x="3943" y="142"/>
                  <a:pt x="3961" y="130"/>
                  <a:pt x="3955" y="111"/>
                </a:cubicBezTo>
                <a:cubicBezTo>
                  <a:pt x="3955" y="93"/>
                  <a:pt x="3937" y="117"/>
                  <a:pt x="3937" y="93"/>
                </a:cubicBezTo>
                <a:cubicBezTo>
                  <a:pt x="3930" y="68"/>
                  <a:pt x="3961" y="31"/>
                  <a:pt x="3937" y="18"/>
                </a:cubicBezTo>
                <a:cubicBezTo>
                  <a:pt x="3912" y="0"/>
                  <a:pt x="3701" y="74"/>
                  <a:pt x="3639" y="99"/>
                </a:cubicBezTo>
                <a:cubicBezTo>
                  <a:pt x="3360" y="210"/>
                  <a:pt x="3050" y="334"/>
                  <a:pt x="2740" y="440"/>
                </a:cubicBezTo>
                <a:cubicBezTo>
                  <a:pt x="2684" y="458"/>
                  <a:pt x="2635" y="477"/>
                  <a:pt x="2585" y="502"/>
                </a:cubicBezTo>
                <a:cubicBezTo>
                  <a:pt x="2529" y="520"/>
                  <a:pt x="2467" y="551"/>
                  <a:pt x="2430" y="570"/>
                </a:cubicBezTo>
                <a:cubicBezTo>
                  <a:pt x="2275" y="638"/>
                  <a:pt x="2133" y="675"/>
                  <a:pt x="2009" y="737"/>
                </a:cubicBezTo>
                <a:cubicBezTo>
                  <a:pt x="1990" y="750"/>
                  <a:pt x="1978" y="762"/>
                  <a:pt x="1959" y="775"/>
                </a:cubicBezTo>
                <a:cubicBezTo>
                  <a:pt x="1699" y="905"/>
                  <a:pt x="1413" y="1016"/>
                  <a:pt x="1159" y="1165"/>
                </a:cubicBezTo>
                <a:cubicBezTo>
                  <a:pt x="1246" y="1146"/>
                  <a:pt x="1178" y="1159"/>
                  <a:pt x="1135" y="1190"/>
                </a:cubicBezTo>
                <a:cubicBezTo>
                  <a:pt x="1122" y="1196"/>
                  <a:pt x="1116" y="1221"/>
                  <a:pt x="1104" y="1227"/>
                </a:cubicBezTo>
                <a:cubicBezTo>
                  <a:pt x="1011" y="1301"/>
                  <a:pt x="800" y="1388"/>
                  <a:pt x="763" y="1469"/>
                </a:cubicBezTo>
                <a:cubicBezTo>
                  <a:pt x="756" y="1475"/>
                  <a:pt x="775" y="1500"/>
                  <a:pt x="775" y="1494"/>
                </a:cubicBezTo>
                <a:cubicBezTo>
                  <a:pt x="775" y="1500"/>
                  <a:pt x="725" y="1549"/>
                  <a:pt x="725" y="1549"/>
                </a:cubicBezTo>
                <a:cubicBezTo>
                  <a:pt x="738" y="1562"/>
                  <a:pt x="812" y="1506"/>
                  <a:pt x="824" y="1494"/>
                </a:cubicBezTo>
                <a:cubicBezTo>
                  <a:pt x="911" y="1432"/>
                  <a:pt x="973" y="1388"/>
                  <a:pt x="1079" y="1339"/>
                </a:cubicBezTo>
                <a:cubicBezTo>
                  <a:pt x="1135" y="1314"/>
                  <a:pt x="1066" y="1363"/>
                  <a:pt x="1048" y="1376"/>
                </a:cubicBezTo>
                <a:cubicBezTo>
                  <a:pt x="930" y="1444"/>
                  <a:pt x="874" y="1475"/>
                  <a:pt x="763" y="1574"/>
                </a:cubicBezTo>
                <a:cubicBezTo>
                  <a:pt x="744" y="1586"/>
                  <a:pt x="707" y="1630"/>
                  <a:pt x="688" y="1649"/>
                </a:cubicBezTo>
                <a:cubicBezTo>
                  <a:pt x="670" y="1686"/>
                  <a:pt x="707" y="1673"/>
                  <a:pt x="744" y="1655"/>
                </a:cubicBezTo>
                <a:cubicBezTo>
                  <a:pt x="775" y="1642"/>
                  <a:pt x="787" y="1605"/>
                  <a:pt x="849" y="1599"/>
                </a:cubicBezTo>
                <a:cubicBezTo>
                  <a:pt x="843" y="1599"/>
                  <a:pt x="843" y="1605"/>
                  <a:pt x="843" y="1605"/>
                </a:cubicBezTo>
                <a:cubicBezTo>
                  <a:pt x="849" y="1605"/>
                  <a:pt x="849" y="1605"/>
                  <a:pt x="849" y="1599"/>
                </a:cubicBezTo>
                <a:cubicBezTo>
                  <a:pt x="942" y="1537"/>
                  <a:pt x="1054" y="1469"/>
                  <a:pt x="1159" y="1413"/>
                </a:cubicBezTo>
                <a:cubicBezTo>
                  <a:pt x="1246" y="1363"/>
                  <a:pt x="1389" y="1283"/>
                  <a:pt x="1519" y="1233"/>
                </a:cubicBezTo>
                <a:cubicBezTo>
                  <a:pt x="1618" y="1202"/>
                  <a:pt x="1482" y="1258"/>
                  <a:pt x="1451" y="1277"/>
                </a:cubicBezTo>
                <a:cubicBezTo>
                  <a:pt x="1339" y="1339"/>
                  <a:pt x="1246" y="1401"/>
                  <a:pt x="1147" y="1456"/>
                </a:cubicBezTo>
                <a:cubicBezTo>
                  <a:pt x="1041" y="1518"/>
                  <a:pt x="899" y="1593"/>
                  <a:pt x="800" y="1686"/>
                </a:cubicBezTo>
                <a:lnTo>
                  <a:pt x="769" y="1723"/>
                </a:lnTo>
                <a:cubicBezTo>
                  <a:pt x="769" y="1729"/>
                  <a:pt x="806" y="1704"/>
                  <a:pt x="837" y="1692"/>
                </a:cubicBezTo>
                <a:cubicBezTo>
                  <a:pt x="887" y="1649"/>
                  <a:pt x="942" y="1599"/>
                  <a:pt x="992" y="1574"/>
                </a:cubicBezTo>
                <a:cubicBezTo>
                  <a:pt x="1085" y="1512"/>
                  <a:pt x="1147" y="1481"/>
                  <a:pt x="1228" y="1438"/>
                </a:cubicBezTo>
                <a:cubicBezTo>
                  <a:pt x="1228" y="1432"/>
                  <a:pt x="1240" y="1432"/>
                  <a:pt x="1228" y="1438"/>
                </a:cubicBezTo>
                <a:cubicBezTo>
                  <a:pt x="1110" y="1562"/>
                  <a:pt x="887" y="1642"/>
                  <a:pt x="744" y="1791"/>
                </a:cubicBezTo>
                <a:cubicBezTo>
                  <a:pt x="732" y="1803"/>
                  <a:pt x="676" y="1866"/>
                  <a:pt x="738" y="1841"/>
                </a:cubicBezTo>
                <a:cubicBezTo>
                  <a:pt x="800" y="1810"/>
                  <a:pt x="750" y="1859"/>
                  <a:pt x="744" y="1878"/>
                </a:cubicBezTo>
                <a:cubicBezTo>
                  <a:pt x="750" y="1866"/>
                  <a:pt x="750" y="1921"/>
                  <a:pt x="732" y="1915"/>
                </a:cubicBezTo>
                <a:cubicBezTo>
                  <a:pt x="775" y="1934"/>
                  <a:pt x="806" y="1847"/>
                  <a:pt x="837" y="1872"/>
                </a:cubicBezTo>
                <a:cubicBezTo>
                  <a:pt x="843" y="1878"/>
                  <a:pt x="781" y="1915"/>
                  <a:pt x="824" y="1921"/>
                </a:cubicBezTo>
                <a:cubicBezTo>
                  <a:pt x="843" y="1927"/>
                  <a:pt x="930" y="1847"/>
                  <a:pt x="961" y="1828"/>
                </a:cubicBezTo>
                <a:cubicBezTo>
                  <a:pt x="998" y="1816"/>
                  <a:pt x="1029" y="1810"/>
                  <a:pt x="980" y="1847"/>
                </a:cubicBezTo>
                <a:cubicBezTo>
                  <a:pt x="917" y="1884"/>
                  <a:pt x="843" y="1927"/>
                  <a:pt x="787" y="1983"/>
                </a:cubicBezTo>
                <a:cubicBezTo>
                  <a:pt x="750" y="2027"/>
                  <a:pt x="868" y="1952"/>
                  <a:pt x="893" y="1934"/>
                </a:cubicBezTo>
                <a:cubicBezTo>
                  <a:pt x="942" y="1903"/>
                  <a:pt x="967" y="1872"/>
                  <a:pt x="992" y="1859"/>
                </a:cubicBezTo>
                <a:cubicBezTo>
                  <a:pt x="1023" y="1847"/>
                  <a:pt x="1122" y="1791"/>
                  <a:pt x="1041" y="1859"/>
                </a:cubicBezTo>
                <a:cubicBezTo>
                  <a:pt x="868" y="1990"/>
                  <a:pt x="694" y="2120"/>
                  <a:pt x="527" y="2256"/>
                </a:cubicBezTo>
                <a:cubicBezTo>
                  <a:pt x="502" y="2281"/>
                  <a:pt x="471" y="2299"/>
                  <a:pt x="452" y="2324"/>
                </a:cubicBezTo>
                <a:cubicBezTo>
                  <a:pt x="446" y="2324"/>
                  <a:pt x="452" y="2337"/>
                  <a:pt x="446" y="2349"/>
                </a:cubicBezTo>
                <a:cubicBezTo>
                  <a:pt x="446" y="2349"/>
                  <a:pt x="378" y="2411"/>
                  <a:pt x="360" y="2423"/>
                </a:cubicBezTo>
                <a:cubicBezTo>
                  <a:pt x="273" y="2504"/>
                  <a:pt x="452" y="2355"/>
                  <a:pt x="459" y="2361"/>
                </a:cubicBezTo>
                <a:cubicBezTo>
                  <a:pt x="459" y="2368"/>
                  <a:pt x="378" y="2436"/>
                  <a:pt x="366" y="2448"/>
                </a:cubicBezTo>
                <a:cubicBezTo>
                  <a:pt x="329" y="2479"/>
                  <a:pt x="291" y="2498"/>
                  <a:pt x="279" y="2523"/>
                </a:cubicBezTo>
                <a:cubicBezTo>
                  <a:pt x="273" y="2529"/>
                  <a:pt x="273" y="2566"/>
                  <a:pt x="273" y="2566"/>
                </a:cubicBezTo>
                <a:cubicBezTo>
                  <a:pt x="223" y="2628"/>
                  <a:pt x="161" y="2647"/>
                  <a:pt x="118" y="2715"/>
                </a:cubicBezTo>
                <a:cubicBezTo>
                  <a:pt x="174" y="2696"/>
                  <a:pt x="180" y="2665"/>
                  <a:pt x="236" y="2616"/>
                </a:cubicBezTo>
                <a:cubicBezTo>
                  <a:pt x="254" y="2597"/>
                  <a:pt x="316" y="2560"/>
                  <a:pt x="316" y="2560"/>
                </a:cubicBezTo>
                <a:cubicBezTo>
                  <a:pt x="322" y="2560"/>
                  <a:pt x="304" y="2597"/>
                  <a:pt x="298" y="2616"/>
                </a:cubicBezTo>
                <a:cubicBezTo>
                  <a:pt x="304" y="2609"/>
                  <a:pt x="310" y="2603"/>
                  <a:pt x="310" y="2597"/>
                </a:cubicBezTo>
                <a:cubicBezTo>
                  <a:pt x="291" y="2628"/>
                  <a:pt x="291" y="2628"/>
                  <a:pt x="298" y="2616"/>
                </a:cubicBezTo>
                <a:cubicBezTo>
                  <a:pt x="254" y="2665"/>
                  <a:pt x="180" y="2715"/>
                  <a:pt x="136" y="2777"/>
                </a:cubicBezTo>
                <a:cubicBezTo>
                  <a:pt x="124" y="2795"/>
                  <a:pt x="111" y="2826"/>
                  <a:pt x="93" y="2851"/>
                </a:cubicBezTo>
                <a:cubicBezTo>
                  <a:pt x="81" y="2876"/>
                  <a:pt x="37" y="2938"/>
                  <a:pt x="62" y="2975"/>
                </a:cubicBezTo>
                <a:cubicBezTo>
                  <a:pt x="81" y="2994"/>
                  <a:pt x="99" y="2888"/>
                  <a:pt x="93" y="2895"/>
                </a:cubicBezTo>
                <a:cubicBezTo>
                  <a:pt x="99" y="2888"/>
                  <a:pt x="118" y="2907"/>
                  <a:pt x="124" y="2901"/>
                </a:cubicBezTo>
                <a:cubicBezTo>
                  <a:pt x="118" y="2907"/>
                  <a:pt x="149" y="2864"/>
                  <a:pt x="155" y="2876"/>
                </a:cubicBezTo>
                <a:cubicBezTo>
                  <a:pt x="167" y="2888"/>
                  <a:pt x="130" y="2913"/>
                  <a:pt x="118" y="2950"/>
                </a:cubicBezTo>
                <a:cubicBezTo>
                  <a:pt x="105" y="2975"/>
                  <a:pt x="118" y="2994"/>
                  <a:pt x="118" y="3000"/>
                </a:cubicBezTo>
                <a:cubicBezTo>
                  <a:pt x="118" y="2994"/>
                  <a:pt x="130" y="2994"/>
                  <a:pt x="130" y="3000"/>
                </a:cubicBezTo>
                <a:cubicBezTo>
                  <a:pt x="136" y="3037"/>
                  <a:pt x="87" y="3081"/>
                  <a:pt x="81" y="3112"/>
                </a:cubicBezTo>
                <a:cubicBezTo>
                  <a:pt x="81" y="3118"/>
                  <a:pt x="99" y="3136"/>
                  <a:pt x="93" y="3149"/>
                </a:cubicBezTo>
                <a:cubicBezTo>
                  <a:pt x="93" y="3149"/>
                  <a:pt x="43" y="3248"/>
                  <a:pt x="81" y="3192"/>
                </a:cubicBezTo>
                <a:cubicBezTo>
                  <a:pt x="81" y="3186"/>
                  <a:pt x="130" y="3155"/>
                  <a:pt x="130" y="3155"/>
                </a:cubicBezTo>
                <a:cubicBezTo>
                  <a:pt x="136" y="3161"/>
                  <a:pt x="74" y="3260"/>
                  <a:pt x="68" y="3273"/>
                </a:cubicBezTo>
                <a:cubicBezTo>
                  <a:pt x="56" y="3291"/>
                  <a:pt x="62" y="3291"/>
                  <a:pt x="37" y="3304"/>
                </a:cubicBezTo>
                <a:cubicBezTo>
                  <a:pt x="62" y="3310"/>
                  <a:pt x="19" y="3353"/>
                  <a:pt x="25" y="3378"/>
                </a:cubicBezTo>
                <a:cubicBezTo>
                  <a:pt x="31" y="3397"/>
                  <a:pt x="68" y="3403"/>
                  <a:pt x="74" y="3421"/>
                </a:cubicBezTo>
                <a:cubicBezTo>
                  <a:pt x="74" y="3428"/>
                  <a:pt x="56" y="3453"/>
                  <a:pt x="62" y="3471"/>
                </a:cubicBezTo>
                <a:cubicBezTo>
                  <a:pt x="62" y="3508"/>
                  <a:pt x="111" y="3521"/>
                  <a:pt x="124" y="3564"/>
                </a:cubicBezTo>
                <a:cubicBezTo>
                  <a:pt x="130" y="3589"/>
                  <a:pt x="111" y="3663"/>
                  <a:pt x="130" y="3688"/>
                </a:cubicBezTo>
                <a:cubicBezTo>
                  <a:pt x="124" y="3682"/>
                  <a:pt x="180" y="3719"/>
                  <a:pt x="180" y="3725"/>
                </a:cubicBezTo>
                <a:cubicBezTo>
                  <a:pt x="161" y="3738"/>
                  <a:pt x="111" y="3682"/>
                  <a:pt x="99" y="3694"/>
                </a:cubicBezTo>
                <a:cubicBezTo>
                  <a:pt x="93" y="3719"/>
                  <a:pt x="167" y="3725"/>
                  <a:pt x="180" y="3744"/>
                </a:cubicBezTo>
                <a:cubicBezTo>
                  <a:pt x="192" y="3769"/>
                  <a:pt x="161" y="3806"/>
                  <a:pt x="167" y="3831"/>
                </a:cubicBezTo>
                <a:cubicBezTo>
                  <a:pt x="180" y="3911"/>
                  <a:pt x="291" y="3936"/>
                  <a:pt x="298" y="4017"/>
                </a:cubicBezTo>
                <a:cubicBezTo>
                  <a:pt x="304" y="4041"/>
                  <a:pt x="273" y="4079"/>
                  <a:pt x="291" y="4116"/>
                </a:cubicBezTo>
                <a:cubicBezTo>
                  <a:pt x="298" y="4128"/>
                  <a:pt x="329" y="4153"/>
                  <a:pt x="347" y="4159"/>
                </a:cubicBezTo>
                <a:cubicBezTo>
                  <a:pt x="397" y="4184"/>
                  <a:pt x="484" y="4153"/>
                  <a:pt x="440" y="4240"/>
                </a:cubicBezTo>
                <a:cubicBezTo>
                  <a:pt x="465" y="4234"/>
                  <a:pt x="440" y="4264"/>
                  <a:pt x="440" y="4240"/>
                </a:cubicBezTo>
                <a:cubicBezTo>
                  <a:pt x="428" y="4240"/>
                  <a:pt x="428" y="4246"/>
                  <a:pt x="422" y="4258"/>
                </a:cubicBezTo>
                <a:cubicBezTo>
                  <a:pt x="496" y="4227"/>
                  <a:pt x="434" y="4351"/>
                  <a:pt x="415" y="4351"/>
                </a:cubicBezTo>
                <a:cubicBezTo>
                  <a:pt x="391" y="4364"/>
                  <a:pt x="409" y="4296"/>
                  <a:pt x="422" y="4289"/>
                </a:cubicBezTo>
                <a:cubicBezTo>
                  <a:pt x="391" y="4302"/>
                  <a:pt x="378" y="4320"/>
                  <a:pt x="397" y="4370"/>
                </a:cubicBezTo>
                <a:cubicBezTo>
                  <a:pt x="409" y="4407"/>
                  <a:pt x="527" y="4413"/>
                  <a:pt x="546" y="4438"/>
                </a:cubicBezTo>
                <a:cubicBezTo>
                  <a:pt x="539" y="4432"/>
                  <a:pt x="564" y="4544"/>
                  <a:pt x="570" y="4537"/>
                </a:cubicBezTo>
                <a:cubicBezTo>
                  <a:pt x="564" y="4544"/>
                  <a:pt x="533" y="4531"/>
                  <a:pt x="521" y="4537"/>
                </a:cubicBezTo>
                <a:cubicBezTo>
                  <a:pt x="508" y="4550"/>
                  <a:pt x="558" y="4556"/>
                  <a:pt x="564" y="4562"/>
                </a:cubicBezTo>
                <a:cubicBezTo>
                  <a:pt x="564" y="4568"/>
                  <a:pt x="558" y="4581"/>
                  <a:pt x="564" y="4587"/>
                </a:cubicBezTo>
                <a:cubicBezTo>
                  <a:pt x="583" y="4599"/>
                  <a:pt x="595" y="4575"/>
                  <a:pt x="595" y="4599"/>
                </a:cubicBezTo>
                <a:cubicBezTo>
                  <a:pt x="595" y="4599"/>
                  <a:pt x="564" y="4612"/>
                  <a:pt x="558" y="4612"/>
                </a:cubicBezTo>
                <a:cubicBezTo>
                  <a:pt x="539" y="4612"/>
                  <a:pt x="477" y="4593"/>
                  <a:pt x="446" y="4575"/>
                </a:cubicBezTo>
                <a:cubicBezTo>
                  <a:pt x="452" y="4636"/>
                  <a:pt x="539" y="4624"/>
                  <a:pt x="564" y="4661"/>
                </a:cubicBezTo>
                <a:cubicBezTo>
                  <a:pt x="570" y="4668"/>
                  <a:pt x="552" y="4699"/>
                  <a:pt x="552" y="4699"/>
                </a:cubicBezTo>
                <a:cubicBezTo>
                  <a:pt x="552" y="4711"/>
                  <a:pt x="620" y="4760"/>
                  <a:pt x="651" y="4773"/>
                </a:cubicBezTo>
                <a:cubicBezTo>
                  <a:pt x="651" y="4773"/>
                  <a:pt x="663" y="4785"/>
                  <a:pt x="663" y="4792"/>
                </a:cubicBezTo>
                <a:cubicBezTo>
                  <a:pt x="657" y="4792"/>
                  <a:pt x="576" y="4773"/>
                  <a:pt x="576" y="4773"/>
                </a:cubicBezTo>
                <a:cubicBezTo>
                  <a:pt x="558" y="4798"/>
                  <a:pt x="682" y="4841"/>
                  <a:pt x="682" y="4847"/>
                </a:cubicBezTo>
                <a:cubicBezTo>
                  <a:pt x="700" y="4853"/>
                  <a:pt x="694" y="4878"/>
                  <a:pt x="725" y="4897"/>
                </a:cubicBezTo>
                <a:cubicBezTo>
                  <a:pt x="763" y="4909"/>
                  <a:pt x="806" y="4909"/>
                  <a:pt x="824" y="4934"/>
                </a:cubicBezTo>
                <a:cubicBezTo>
                  <a:pt x="849" y="4916"/>
                  <a:pt x="955" y="4934"/>
                  <a:pt x="1023" y="4928"/>
                </a:cubicBezTo>
                <a:cubicBezTo>
                  <a:pt x="1085" y="4922"/>
                  <a:pt x="1265" y="4884"/>
                  <a:pt x="1289" y="4916"/>
                </a:cubicBezTo>
                <a:cubicBezTo>
                  <a:pt x="1283" y="4916"/>
                  <a:pt x="1246" y="4953"/>
                  <a:pt x="1252" y="4971"/>
                </a:cubicBezTo>
                <a:cubicBezTo>
                  <a:pt x="1252" y="4971"/>
                  <a:pt x="1277" y="4965"/>
                  <a:pt x="1271" y="4977"/>
                </a:cubicBezTo>
                <a:cubicBezTo>
                  <a:pt x="1265" y="4996"/>
                  <a:pt x="1234" y="5008"/>
                  <a:pt x="1228" y="5027"/>
                </a:cubicBezTo>
                <a:cubicBezTo>
                  <a:pt x="1228" y="5033"/>
                  <a:pt x="1246" y="5070"/>
                  <a:pt x="1252" y="5070"/>
                </a:cubicBezTo>
                <a:lnTo>
                  <a:pt x="1252" y="5070"/>
                </a:lnTo>
                <a:cubicBezTo>
                  <a:pt x="1252" y="5070"/>
                  <a:pt x="1252" y="5077"/>
                  <a:pt x="1252" y="5070"/>
                </a:cubicBezTo>
                <a:cubicBezTo>
                  <a:pt x="1246" y="5077"/>
                  <a:pt x="1240" y="5089"/>
                  <a:pt x="1246" y="5089"/>
                </a:cubicBezTo>
                <a:cubicBezTo>
                  <a:pt x="1277" y="5108"/>
                  <a:pt x="1277" y="5077"/>
                  <a:pt x="1320" y="5077"/>
                </a:cubicBezTo>
                <a:lnTo>
                  <a:pt x="1320" y="5089"/>
                </a:lnTo>
                <a:cubicBezTo>
                  <a:pt x="1320" y="5089"/>
                  <a:pt x="1345" y="5077"/>
                  <a:pt x="1352" y="5083"/>
                </a:cubicBezTo>
                <a:cubicBezTo>
                  <a:pt x="1352" y="5095"/>
                  <a:pt x="1308" y="5139"/>
                  <a:pt x="1308" y="5157"/>
                </a:cubicBezTo>
                <a:cubicBezTo>
                  <a:pt x="1308" y="5170"/>
                  <a:pt x="1333" y="5132"/>
                  <a:pt x="1345" y="5145"/>
                </a:cubicBezTo>
                <a:cubicBezTo>
                  <a:pt x="1339" y="5145"/>
                  <a:pt x="1339" y="5194"/>
                  <a:pt x="1333" y="5207"/>
                </a:cubicBezTo>
                <a:cubicBezTo>
                  <a:pt x="1320" y="5244"/>
                  <a:pt x="1271" y="5263"/>
                  <a:pt x="1271" y="5287"/>
                </a:cubicBezTo>
                <a:cubicBezTo>
                  <a:pt x="1271" y="5294"/>
                  <a:pt x="1314" y="5287"/>
                  <a:pt x="1314" y="5294"/>
                </a:cubicBezTo>
                <a:cubicBezTo>
                  <a:pt x="1327" y="5312"/>
                  <a:pt x="1308" y="5325"/>
                  <a:pt x="1302" y="5337"/>
                </a:cubicBezTo>
                <a:cubicBezTo>
                  <a:pt x="1289" y="5356"/>
                  <a:pt x="1289" y="5343"/>
                  <a:pt x="1289" y="5362"/>
                </a:cubicBezTo>
                <a:cubicBezTo>
                  <a:pt x="1289" y="5349"/>
                  <a:pt x="1302" y="5368"/>
                  <a:pt x="1289" y="5399"/>
                </a:cubicBezTo>
                <a:cubicBezTo>
                  <a:pt x="1289" y="5393"/>
                  <a:pt x="1277" y="5418"/>
                  <a:pt x="1277" y="5418"/>
                </a:cubicBezTo>
                <a:lnTo>
                  <a:pt x="1302" y="5424"/>
                </a:lnTo>
                <a:cubicBezTo>
                  <a:pt x="1302" y="5449"/>
                  <a:pt x="1277" y="5461"/>
                  <a:pt x="1296" y="5480"/>
                </a:cubicBezTo>
                <a:cubicBezTo>
                  <a:pt x="1302" y="5492"/>
                  <a:pt x="1327" y="5473"/>
                  <a:pt x="1333" y="5480"/>
                </a:cubicBezTo>
                <a:cubicBezTo>
                  <a:pt x="1339" y="5486"/>
                  <a:pt x="1333" y="5517"/>
                  <a:pt x="1333" y="5523"/>
                </a:cubicBezTo>
                <a:cubicBezTo>
                  <a:pt x="1333" y="5517"/>
                  <a:pt x="1352" y="5523"/>
                  <a:pt x="1358" y="5523"/>
                </a:cubicBezTo>
                <a:cubicBezTo>
                  <a:pt x="1352" y="5517"/>
                  <a:pt x="1364" y="5554"/>
                  <a:pt x="1364" y="5560"/>
                </a:cubicBezTo>
                <a:cubicBezTo>
                  <a:pt x="1364" y="5579"/>
                  <a:pt x="1339" y="5579"/>
                  <a:pt x="1345" y="5610"/>
                </a:cubicBezTo>
                <a:cubicBezTo>
                  <a:pt x="1339" y="5591"/>
                  <a:pt x="1370" y="5622"/>
                  <a:pt x="1370" y="5653"/>
                </a:cubicBezTo>
                <a:cubicBezTo>
                  <a:pt x="1370" y="5684"/>
                  <a:pt x="1364" y="5666"/>
                  <a:pt x="1382" y="5684"/>
                </a:cubicBezTo>
                <a:cubicBezTo>
                  <a:pt x="1395" y="5697"/>
                  <a:pt x="1382" y="5715"/>
                  <a:pt x="1382" y="5740"/>
                </a:cubicBezTo>
                <a:cubicBezTo>
                  <a:pt x="1389" y="5827"/>
                  <a:pt x="1463" y="5895"/>
                  <a:pt x="1463" y="5920"/>
                </a:cubicBezTo>
                <a:cubicBezTo>
                  <a:pt x="1463" y="5926"/>
                  <a:pt x="1444" y="5938"/>
                  <a:pt x="1451" y="5944"/>
                </a:cubicBezTo>
                <a:cubicBezTo>
                  <a:pt x="1451" y="5951"/>
                  <a:pt x="1469" y="5932"/>
                  <a:pt x="1469" y="5944"/>
                </a:cubicBezTo>
                <a:cubicBezTo>
                  <a:pt x="1469" y="5957"/>
                  <a:pt x="1457" y="5969"/>
                  <a:pt x="1457" y="5988"/>
                </a:cubicBezTo>
                <a:cubicBezTo>
                  <a:pt x="1451" y="6013"/>
                  <a:pt x="1457" y="6050"/>
                  <a:pt x="1457" y="6068"/>
                </a:cubicBezTo>
                <a:cubicBezTo>
                  <a:pt x="1451" y="6093"/>
                  <a:pt x="1432" y="6118"/>
                  <a:pt x="1451" y="6137"/>
                </a:cubicBezTo>
                <a:cubicBezTo>
                  <a:pt x="1476" y="6168"/>
                  <a:pt x="1482" y="6106"/>
                  <a:pt x="1519" y="6155"/>
                </a:cubicBezTo>
                <a:cubicBezTo>
                  <a:pt x="1525" y="6168"/>
                  <a:pt x="1513" y="6211"/>
                  <a:pt x="1531" y="6223"/>
                </a:cubicBezTo>
                <a:cubicBezTo>
                  <a:pt x="1544" y="6236"/>
                  <a:pt x="1537" y="6174"/>
                  <a:pt x="1562" y="6192"/>
                </a:cubicBezTo>
                <a:cubicBezTo>
                  <a:pt x="1575" y="6199"/>
                  <a:pt x="1556" y="6310"/>
                  <a:pt x="1562" y="6329"/>
                </a:cubicBezTo>
                <a:cubicBezTo>
                  <a:pt x="1568" y="6366"/>
                  <a:pt x="1587" y="6347"/>
                  <a:pt x="1587" y="6385"/>
                </a:cubicBezTo>
                <a:cubicBezTo>
                  <a:pt x="1587" y="6434"/>
                  <a:pt x="1537" y="6478"/>
                  <a:pt x="1544" y="6546"/>
                </a:cubicBezTo>
                <a:cubicBezTo>
                  <a:pt x="1550" y="6608"/>
                  <a:pt x="1606" y="6626"/>
                  <a:pt x="1637" y="6676"/>
                </a:cubicBezTo>
                <a:cubicBezTo>
                  <a:pt x="1649" y="6701"/>
                  <a:pt x="1668" y="6750"/>
                  <a:pt x="1668" y="6775"/>
                </a:cubicBezTo>
                <a:cubicBezTo>
                  <a:pt x="1668" y="6775"/>
                  <a:pt x="1649" y="6769"/>
                  <a:pt x="1649" y="6781"/>
                </a:cubicBezTo>
                <a:cubicBezTo>
                  <a:pt x="1661" y="6831"/>
                  <a:pt x="1686" y="6837"/>
                  <a:pt x="1674" y="6899"/>
                </a:cubicBezTo>
                <a:cubicBezTo>
                  <a:pt x="1668" y="6924"/>
                  <a:pt x="1655" y="6961"/>
                  <a:pt x="1668" y="6998"/>
                </a:cubicBezTo>
                <a:cubicBezTo>
                  <a:pt x="1674" y="7042"/>
                  <a:pt x="1717" y="7060"/>
                  <a:pt x="1724" y="7098"/>
                </a:cubicBezTo>
                <a:cubicBezTo>
                  <a:pt x="1724" y="7110"/>
                  <a:pt x="1705" y="7129"/>
                  <a:pt x="1705" y="7153"/>
                </a:cubicBezTo>
                <a:cubicBezTo>
                  <a:pt x="1711" y="7172"/>
                  <a:pt x="1748" y="7240"/>
                  <a:pt x="1779" y="7259"/>
                </a:cubicBezTo>
                <a:cubicBezTo>
                  <a:pt x="1854" y="7296"/>
                  <a:pt x="1959" y="7346"/>
                  <a:pt x="2052" y="7352"/>
                </a:cubicBezTo>
                <a:cubicBezTo>
                  <a:pt x="2120" y="7358"/>
                  <a:pt x="2238" y="7364"/>
                  <a:pt x="2319" y="7339"/>
                </a:cubicBezTo>
                <a:cubicBezTo>
                  <a:pt x="2331" y="7339"/>
                  <a:pt x="2337" y="7321"/>
                  <a:pt x="2350" y="7321"/>
                </a:cubicBezTo>
                <a:cubicBezTo>
                  <a:pt x="2424" y="7296"/>
                  <a:pt x="2492" y="7296"/>
                  <a:pt x="2567" y="7277"/>
                </a:cubicBezTo>
                <a:cubicBezTo>
                  <a:pt x="2659" y="7259"/>
                  <a:pt x="2759" y="7228"/>
                  <a:pt x="2858" y="7203"/>
                </a:cubicBezTo>
                <a:cubicBezTo>
                  <a:pt x="3137" y="7129"/>
                  <a:pt x="3428" y="7048"/>
                  <a:pt x="3720" y="6974"/>
                </a:cubicBezTo>
                <a:cubicBezTo>
                  <a:pt x="3837" y="6949"/>
                  <a:pt x="3968" y="6905"/>
                  <a:pt x="4098" y="6881"/>
                </a:cubicBezTo>
                <a:cubicBezTo>
                  <a:pt x="4370" y="6825"/>
                  <a:pt x="4587" y="6775"/>
                  <a:pt x="4891" y="6732"/>
                </a:cubicBezTo>
                <a:cubicBezTo>
                  <a:pt x="4941" y="6726"/>
                  <a:pt x="4972" y="6719"/>
                  <a:pt x="4978" y="6775"/>
                </a:cubicBezTo>
                <a:cubicBezTo>
                  <a:pt x="4990" y="6837"/>
                  <a:pt x="4997" y="6887"/>
                  <a:pt x="5022" y="6936"/>
                </a:cubicBezTo>
                <a:cubicBezTo>
                  <a:pt x="5022" y="6930"/>
                  <a:pt x="5028" y="6912"/>
                  <a:pt x="5028" y="6912"/>
                </a:cubicBezTo>
                <a:cubicBezTo>
                  <a:pt x="5034" y="6918"/>
                  <a:pt x="5052" y="6974"/>
                  <a:pt x="5065" y="7005"/>
                </a:cubicBezTo>
                <a:cubicBezTo>
                  <a:pt x="5065" y="7011"/>
                  <a:pt x="5059" y="7029"/>
                  <a:pt x="5065" y="7029"/>
                </a:cubicBezTo>
                <a:cubicBezTo>
                  <a:pt x="5059" y="7023"/>
                  <a:pt x="5152" y="7110"/>
                  <a:pt x="5127" y="7060"/>
                </a:cubicBezTo>
                <a:cubicBezTo>
                  <a:pt x="5127" y="7060"/>
                  <a:pt x="5096" y="7042"/>
                  <a:pt x="5121" y="7023"/>
                </a:cubicBezTo>
                <a:cubicBezTo>
                  <a:pt x="5127" y="7023"/>
                  <a:pt x="5139" y="7036"/>
                  <a:pt x="5152" y="7054"/>
                </a:cubicBezTo>
                <a:lnTo>
                  <a:pt x="5152" y="7048"/>
                </a:lnTo>
                <a:cubicBezTo>
                  <a:pt x="5152" y="7054"/>
                  <a:pt x="5158" y="7060"/>
                  <a:pt x="5164" y="7060"/>
                </a:cubicBezTo>
                <a:cubicBezTo>
                  <a:pt x="5183" y="7085"/>
                  <a:pt x="5195" y="7110"/>
                  <a:pt x="5201" y="7110"/>
                </a:cubicBezTo>
                <a:lnTo>
                  <a:pt x="5201" y="7104"/>
                </a:lnTo>
                <a:cubicBezTo>
                  <a:pt x="5201" y="7104"/>
                  <a:pt x="5201" y="7104"/>
                  <a:pt x="5207" y="7104"/>
                </a:cubicBezTo>
                <a:cubicBezTo>
                  <a:pt x="5201" y="7104"/>
                  <a:pt x="5201" y="7104"/>
                  <a:pt x="5201" y="7104"/>
                </a:cubicBezTo>
                <a:cubicBezTo>
                  <a:pt x="5207" y="7110"/>
                  <a:pt x="5245" y="7135"/>
                  <a:pt x="5245" y="7129"/>
                </a:cubicBezTo>
                <a:cubicBezTo>
                  <a:pt x="5251" y="7122"/>
                  <a:pt x="5189" y="7066"/>
                  <a:pt x="5238" y="7060"/>
                </a:cubicBezTo>
                <a:cubicBezTo>
                  <a:pt x="5232" y="7060"/>
                  <a:pt x="5331" y="7153"/>
                  <a:pt x="5300" y="7110"/>
                </a:cubicBezTo>
                <a:cubicBezTo>
                  <a:pt x="5294" y="7091"/>
                  <a:pt x="5313" y="7098"/>
                  <a:pt x="5313" y="7098"/>
                </a:cubicBezTo>
                <a:cubicBezTo>
                  <a:pt x="5307" y="7079"/>
                  <a:pt x="5307" y="7066"/>
                  <a:pt x="5307" y="7066"/>
                </a:cubicBezTo>
                <a:cubicBezTo>
                  <a:pt x="5307" y="7066"/>
                  <a:pt x="5313" y="7073"/>
                  <a:pt x="5331" y="7066"/>
                </a:cubicBezTo>
                <a:cubicBezTo>
                  <a:pt x="5356" y="7060"/>
                  <a:pt x="5375" y="7011"/>
                  <a:pt x="5369" y="6961"/>
                </a:cubicBezTo>
                <a:close/>
                <a:moveTo>
                  <a:pt x="186" y="2969"/>
                </a:moveTo>
                <a:lnTo>
                  <a:pt x="186" y="2969"/>
                </a:lnTo>
                <a:cubicBezTo>
                  <a:pt x="180" y="2963"/>
                  <a:pt x="198" y="2950"/>
                  <a:pt x="198" y="2950"/>
                </a:cubicBezTo>
                <a:cubicBezTo>
                  <a:pt x="229" y="2932"/>
                  <a:pt x="198" y="2975"/>
                  <a:pt x="186" y="2969"/>
                </a:cubicBezTo>
                <a:close/>
                <a:moveTo>
                  <a:pt x="341" y="2541"/>
                </a:moveTo>
                <a:cubicBezTo>
                  <a:pt x="341" y="2541"/>
                  <a:pt x="329" y="2541"/>
                  <a:pt x="341" y="2541"/>
                </a:cubicBezTo>
                <a:close/>
                <a:moveTo>
                  <a:pt x="415" y="4376"/>
                </a:moveTo>
                <a:lnTo>
                  <a:pt x="415" y="4376"/>
                </a:lnTo>
                <a:cubicBezTo>
                  <a:pt x="415" y="4370"/>
                  <a:pt x="428" y="4364"/>
                  <a:pt x="434" y="4370"/>
                </a:cubicBezTo>
                <a:cubicBezTo>
                  <a:pt x="434" y="4370"/>
                  <a:pt x="422" y="4376"/>
                  <a:pt x="415" y="4376"/>
                </a:cubicBezTo>
                <a:close/>
                <a:moveTo>
                  <a:pt x="490" y="4382"/>
                </a:moveTo>
                <a:lnTo>
                  <a:pt x="490" y="4382"/>
                </a:lnTo>
                <a:cubicBezTo>
                  <a:pt x="490" y="4382"/>
                  <a:pt x="471" y="4333"/>
                  <a:pt x="465" y="4339"/>
                </a:cubicBezTo>
                <a:cubicBezTo>
                  <a:pt x="490" y="4314"/>
                  <a:pt x="552" y="4413"/>
                  <a:pt x="490" y="4382"/>
                </a:cubicBezTo>
                <a:close/>
                <a:moveTo>
                  <a:pt x="558" y="4556"/>
                </a:moveTo>
                <a:lnTo>
                  <a:pt x="558" y="4556"/>
                </a:lnTo>
                <a:cubicBezTo>
                  <a:pt x="552" y="4556"/>
                  <a:pt x="570" y="4550"/>
                  <a:pt x="570" y="4550"/>
                </a:cubicBezTo>
                <a:cubicBezTo>
                  <a:pt x="576" y="4556"/>
                  <a:pt x="558" y="4562"/>
                  <a:pt x="558" y="4556"/>
                </a:cubicBezTo>
                <a:close/>
                <a:moveTo>
                  <a:pt x="601" y="4692"/>
                </a:moveTo>
                <a:lnTo>
                  <a:pt x="601" y="4692"/>
                </a:lnTo>
                <a:cubicBezTo>
                  <a:pt x="601" y="4680"/>
                  <a:pt x="564" y="4674"/>
                  <a:pt x="601" y="4668"/>
                </a:cubicBezTo>
                <a:cubicBezTo>
                  <a:pt x="657" y="4668"/>
                  <a:pt x="601" y="4742"/>
                  <a:pt x="601" y="4692"/>
                </a:cubicBezTo>
                <a:close/>
                <a:moveTo>
                  <a:pt x="1296" y="1401"/>
                </a:moveTo>
                <a:cubicBezTo>
                  <a:pt x="1296" y="1401"/>
                  <a:pt x="1289" y="1401"/>
                  <a:pt x="1296" y="1401"/>
                </a:cubicBezTo>
                <a:close/>
                <a:moveTo>
                  <a:pt x="1320" y="5070"/>
                </a:moveTo>
                <a:lnTo>
                  <a:pt x="1320" y="5070"/>
                </a:lnTo>
                <a:cubicBezTo>
                  <a:pt x="1320" y="5064"/>
                  <a:pt x="1339" y="5058"/>
                  <a:pt x="1345" y="5064"/>
                </a:cubicBezTo>
                <a:cubicBezTo>
                  <a:pt x="1345" y="5064"/>
                  <a:pt x="1327" y="5070"/>
                  <a:pt x="1320" y="5070"/>
                </a:cubicBezTo>
                <a:close/>
                <a:moveTo>
                  <a:pt x="1327" y="1382"/>
                </a:moveTo>
                <a:lnTo>
                  <a:pt x="1327" y="1382"/>
                </a:lnTo>
                <a:cubicBezTo>
                  <a:pt x="1327" y="1388"/>
                  <a:pt x="1320" y="1388"/>
                  <a:pt x="1314" y="1388"/>
                </a:cubicBezTo>
                <a:cubicBezTo>
                  <a:pt x="1314" y="1401"/>
                  <a:pt x="1302" y="1394"/>
                  <a:pt x="1314" y="1388"/>
                </a:cubicBezTo>
                <a:cubicBezTo>
                  <a:pt x="1314" y="1382"/>
                  <a:pt x="1320" y="1382"/>
                  <a:pt x="1327" y="1382"/>
                </a:cubicBezTo>
                <a:cubicBezTo>
                  <a:pt x="1358" y="1363"/>
                  <a:pt x="1382" y="1345"/>
                  <a:pt x="1420" y="1339"/>
                </a:cubicBezTo>
                <a:cubicBezTo>
                  <a:pt x="1420" y="1332"/>
                  <a:pt x="1432" y="1339"/>
                  <a:pt x="1420" y="1339"/>
                </a:cubicBezTo>
                <a:cubicBezTo>
                  <a:pt x="1395" y="1357"/>
                  <a:pt x="1370" y="1376"/>
                  <a:pt x="1327" y="1382"/>
                </a:cubicBezTo>
                <a:close/>
                <a:moveTo>
                  <a:pt x="1401" y="4333"/>
                </a:moveTo>
                <a:lnTo>
                  <a:pt x="1401" y="4333"/>
                </a:lnTo>
                <a:cubicBezTo>
                  <a:pt x="1395" y="4327"/>
                  <a:pt x="1420" y="4320"/>
                  <a:pt x="1426" y="4327"/>
                </a:cubicBezTo>
                <a:cubicBezTo>
                  <a:pt x="1432" y="4333"/>
                  <a:pt x="1401" y="4339"/>
                  <a:pt x="1401" y="4333"/>
                </a:cubicBezTo>
                <a:close/>
                <a:moveTo>
                  <a:pt x="4643" y="5461"/>
                </a:moveTo>
                <a:lnTo>
                  <a:pt x="4643" y="5461"/>
                </a:lnTo>
                <a:cubicBezTo>
                  <a:pt x="4650" y="5467"/>
                  <a:pt x="4631" y="5473"/>
                  <a:pt x="4631" y="5467"/>
                </a:cubicBezTo>
                <a:cubicBezTo>
                  <a:pt x="4625" y="5467"/>
                  <a:pt x="4643" y="5461"/>
                  <a:pt x="4643" y="5461"/>
                </a:cubicBezTo>
                <a:close/>
                <a:moveTo>
                  <a:pt x="4693" y="5895"/>
                </a:moveTo>
                <a:lnTo>
                  <a:pt x="4693" y="5895"/>
                </a:lnTo>
                <a:cubicBezTo>
                  <a:pt x="4736" y="5889"/>
                  <a:pt x="4891" y="5883"/>
                  <a:pt x="4811" y="5895"/>
                </a:cubicBezTo>
                <a:cubicBezTo>
                  <a:pt x="4687" y="5920"/>
                  <a:pt x="4563" y="5926"/>
                  <a:pt x="4457" y="5944"/>
                </a:cubicBezTo>
                <a:cubicBezTo>
                  <a:pt x="4395" y="5957"/>
                  <a:pt x="4346" y="5975"/>
                  <a:pt x="4309" y="5975"/>
                </a:cubicBezTo>
                <a:cubicBezTo>
                  <a:pt x="4333" y="6007"/>
                  <a:pt x="4240" y="5963"/>
                  <a:pt x="4309" y="5975"/>
                </a:cubicBezTo>
                <a:cubicBezTo>
                  <a:pt x="4383" y="5951"/>
                  <a:pt x="4575" y="5914"/>
                  <a:pt x="4693" y="5895"/>
                </a:cubicBezTo>
                <a:close/>
                <a:moveTo>
                  <a:pt x="3732" y="6112"/>
                </a:moveTo>
                <a:lnTo>
                  <a:pt x="3732" y="6112"/>
                </a:lnTo>
                <a:cubicBezTo>
                  <a:pt x="3744" y="6112"/>
                  <a:pt x="3751" y="6112"/>
                  <a:pt x="3763" y="6112"/>
                </a:cubicBezTo>
                <a:cubicBezTo>
                  <a:pt x="3738" y="6112"/>
                  <a:pt x="3751" y="6087"/>
                  <a:pt x="3775" y="6099"/>
                </a:cubicBezTo>
                <a:cubicBezTo>
                  <a:pt x="3775" y="6087"/>
                  <a:pt x="3794" y="6093"/>
                  <a:pt x="3800" y="6093"/>
                </a:cubicBezTo>
                <a:cubicBezTo>
                  <a:pt x="3806" y="6081"/>
                  <a:pt x="3819" y="6087"/>
                  <a:pt x="3831" y="6087"/>
                </a:cubicBezTo>
                <a:cubicBezTo>
                  <a:pt x="3831" y="6106"/>
                  <a:pt x="3850" y="6087"/>
                  <a:pt x="3837" y="6087"/>
                </a:cubicBezTo>
                <a:cubicBezTo>
                  <a:pt x="3862" y="6081"/>
                  <a:pt x="3899" y="6068"/>
                  <a:pt x="3893" y="6068"/>
                </a:cubicBezTo>
                <a:lnTo>
                  <a:pt x="3887" y="6068"/>
                </a:lnTo>
                <a:cubicBezTo>
                  <a:pt x="3893" y="6068"/>
                  <a:pt x="3893" y="6068"/>
                  <a:pt x="3893" y="6068"/>
                </a:cubicBezTo>
                <a:cubicBezTo>
                  <a:pt x="3906" y="6068"/>
                  <a:pt x="3912" y="6068"/>
                  <a:pt x="3924" y="6062"/>
                </a:cubicBezTo>
                <a:cubicBezTo>
                  <a:pt x="3943" y="6062"/>
                  <a:pt x="3955" y="6050"/>
                  <a:pt x="3992" y="6056"/>
                </a:cubicBezTo>
                <a:cubicBezTo>
                  <a:pt x="3980" y="6044"/>
                  <a:pt x="3986" y="6044"/>
                  <a:pt x="4005" y="6044"/>
                </a:cubicBezTo>
                <a:cubicBezTo>
                  <a:pt x="4104" y="6025"/>
                  <a:pt x="4185" y="6000"/>
                  <a:pt x="4265" y="5988"/>
                </a:cubicBezTo>
                <a:cubicBezTo>
                  <a:pt x="4302" y="5982"/>
                  <a:pt x="4278" y="5988"/>
                  <a:pt x="4271" y="5994"/>
                </a:cubicBezTo>
                <a:cubicBezTo>
                  <a:pt x="4246" y="6007"/>
                  <a:pt x="4073" y="6044"/>
                  <a:pt x="3992" y="6056"/>
                </a:cubicBezTo>
                <a:cubicBezTo>
                  <a:pt x="3893" y="6081"/>
                  <a:pt x="3782" y="6124"/>
                  <a:pt x="3676" y="6143"/>
                </a:cubicBezTo>
                <a:cubicBezTo>
                  <a:pt x="3658" y="6143"/>
                  <a:pt x="3639" y="6137"/>
                  <a:pt x="3620" y="6143"/>
                </a:cubicBezTo>
                <a:cubicBezTo>
                  <a:pt x="3614" y="6143"/>
                  <a:pt x="3614" y="6155"/>
                  <a:pt x="3614" y="6155"/>
                </a:cubicBezTo>
                <a:cubicBezTo>
                  <a:pt x="3552" y="6174"/>
                  <a:pt x="3484" y="6180"/>
                  <a:pt x="3422" y="6192"/>
                </a:cubicBezTo>
                <a:cubicBezTo>
                  <a:pt x="3416" y="6192"/>
                  <a:pt x="3416" y="6205"/>
                  <a:pt x="3410" y="6205"/>
                </a:cubicBezTo>
                <a:cubicBezTo>
                  <a:pt x="3410" y="6205"/>
                  <a:pt x="3391" y="6192"/>
                  <a:pt x="3391" y="6199"/>
                </a:cubicBezTo>
                <a:cubicBezTo>
                  <a:pt x="3391" y="6186"/>
                  <a:pt x="3422" y="6186"/>
                  <a:pt x="3459" y="6174"/>
                </a:cubicBezTo>
                <a:cubicBezTo>
                  <a:pt x="3521" y="6162"/>
                  <a:pt x="3645" y="6124"/>
                  <a:pt x="3726" y="6118"/>
                </a:cubicBezTo>
                <a:cubicBezTo>
                  <a:pt x="3720" y="6118"/>
                  <a:pt x="3720" y="6118"/>
                  <a:pt x="3720" y="6118"/>
                </a:cubicBezTo>
                <a:cubicBezTo>
                  <a:pt x="3720" y="6124"/>
                  <a:pt x="3732" y="6118"/>
                  <a:pt x="3732" y="6112"/>
                </a:cubicBezTo>
                <a:close/>
                <a:moveTo>
                  <a:pt x="4618" y="5467"/>
                </a:moveTo>
                <a:lnTo>
                  <a:pt x="4618" y="5467"/>
                </a:lnTo>
                <a:cubicBezTo>
                  <a:pt x="4618" y="5467"/>
                  <a:pt x="4594" y="5492"/>
                  <a:pt x="4581" y="5473"/>
                </a:cubicBezTo>
                <a:cubicBezTo>
                  <a:pt x="4581" y="5473"/>
                  <a:pt x="4612" y="5467"/>
                  <a:pt x="4618" y="5467"/>
                </a:cubicBezTo>
                <a:close/>
                <a:moveTo>
                  <a:pt x="4569" y="5473"/>
                </a:moveTo>
                <a:lnTo>
                  <a:pt x="4569" y="5473"/>
                </a:lnTo>
                <a:cubicBezTo>
                  <a:pt x="4569" y="5473"/>
                  <a:pt x="4544" y="5498"/>
                  <a:pt x="4532" y="5480"/>
                </a:cubicBezTo>
                <a:cubicBezTo>
                  <a:pt x="4532" y="5480"/>
                  <a:pt x="4563" y="5473"/>
                  <a:pt x="4569" y="5473"/>
                </a:cubicBezTo>
                <a:close/>
                <a:moveTo>
                  <a:pt x="4519" y="5480"/>
                </a:moveTo>
                <a:lnTo>
                  <a:pt x="4519" y="5480"/>
                </a:lnTo>
                <a:cubicBezTo>
                  <a:pt x="4519" y="5486"/>
                  <a:pt x="4501" y="5492"/>
                  <a:pt x="4494" y="5492"/>
                </a:cubicBezTo>
                <a:cubicBezTo>
                  <a:pt x="4494" y="5486"/>
                  <a:pt x="4513" y="5480"/>
                  <a:pt x="4519" y="5480"/>
                </a:cubicBezTo>
                <a:close/>
                <a:moveTo>
                  <a:pt x="4309" y="5517"/>
                </a:moveTo>
                <a:lnTo>
                  <a:pt x="4309" y="5517"/>
                </a:lnTo>
                <a:cubicBezTo>
                  <a:pt x="4346" y="5511"/>
                  <a:pt x="4445" y="5486"/>
                  <a:pt x="4470" y="5486"/>
                </a:cubicBezTo>
                <a:cubicBezTo>
                  <a:pt x="4457" y="5486"/>
                  <a:pt x="4439" y="5504"/>
                  <a:pt x="4408" y="5511"/>
                </a:cubicBezTo>
                <a:cubicBezTo>
                  <a:pt x="3986" y="5597"/>
                  <a:pt x="3608" y="5690"/>
                  <a:pt x="3224" y="5783"/>
                </a:cubicBezTo>
                <a:cubicBezTo>
                  <a:pt x="3217" y="5808"/>
                  <a:pt x="3193" y="5777"/>
                  <a:pt x="3224" y="5783"/>
                </a:cubicBezTo>
                <a:cubicBezTo>
                  <a:pt x="3565" y="5697"/>
                  <a:pt x="3943" y="5585"/>
                  <a:pt x="4309" y="5517"/>
                </a:cubicBezTo>
                <a:close/>
                <a:moveTo>
                  <a:pt x="3025" y="4884"/>
                </a:moveTo>
                <a:lnTo>
                  <a:pt x="3025" y="4884"/>
                </a:lnTo>
                <a:cubicBezTo>
                  <a:pt x="3056" y="4847"/>
                  <a:pt x="3100" y="4829"/>
                  <a:pt x="3143" y="4798"/>
                </a:cubicBezTo>
                <a:cubicBezTo>
                  <a:pt x="3187" y="4760"/>
                  <a:pt x="3217" y="4723"/>
                  <a:pt x="3261" y="4705"/>
                </a:cubicBezTo>
                <a:cubicBezTo>
                  <a:pt x="3267" y="4705"/>
                  <a:pt x="3261" y="4699"/>
                  <a:pt x="3273" y="4699"/>
                </a:cubicBezTo>
                <a:cubicBezTo>
                  <a:pt x="3298" y="4692"/>
                  <a:pt x="3230" y="4742"/>
                  <a:pt x="3230" y="4742"/>
                </a:cubicBezTo>
                <a:cubicBezTo>
                  <a:pt x="3224" y="4742"/>
                  <a:pt x="3242" y="4748"/>
                  <a:pt x="3242" y="4748"/>
                </a:cubicBezTo>
                <a:cubicBezTo>
                  <a:pt x="3205" y="4785"/>
                  <a:pt x="3094" y="4884"/>
                  <a:pt x="3025" y="4916"/>
                </a:cubicBezTo>
                <a:cubicBezTo>
                  <a:pt x="3000" y="4922"/>
                  <a:pt x="3013" y="4903"/>
                  <a:pt x="3025" y="4884"/>
                </a:cubicBezTo>
                <a:close/>
                <a:moveTo>
                  <a:pt x="3019" y="5839"/>
                </a:moveTo>
                <a:cubicBezTo>
                  <a:pt x="3019" y="5839"/>
                  <a:pt x="3050" y="5845"/>
                  <a:pt x="3019" y="5839"/>
                </a:cubicBezTo>
                <a:close/>
                <a:moveTo>
                  <a:pt x="2697" y="6292"/>
                </a:moveTo>
                <a:lnTo>
                  <a:pt x="2697" y="6292"/>
                </a:lnTo>
                <a:lnTo>
                  <a:pt x="2684" y="6298"/>
                </a:lnTo>
                <a:cubicBezTo>
                  <a:pt x="2678" y="6292"/>
                  <a:pt x="2691" y="6285"/>
                  <a:pt x="2697" y="6292"/>
                </a:cubicBezTo>
                <a:close/>
                <a:moveTo>
                  <a:pt x="2666" y="6298"/>
                </a:moveTo>
                <a:lnTo>
                  <a:pt x="2666" y="6298"/>
                </a:lnTo>
                <a:cubicBezTo>
                  <a:pt x="2672" y="6298"/>
                  <a:pt x="2647" y="6304"/>
                  <a:pt x="2647" y="6304"/>
                </a:cubicBezTo>
                <a:cubicBezTo>
                  <a:pt x="2641" y="6298"/>
                  <a:pt x="2666" y="6292"/>
                  <a:pt x="2666" y="6298"/>
                </a:cubicBezTo>
                <a:close/>
                <a:moveTo>
                  <a:pt x="2641" y="6304"/>
                </a:moveTo>
                <a:lnTo>
                  <a:pt x="2641" y="6304"/>
                </a:lnTo>
                <a:cubicBezTo>
                  <a:pt x="2641" y="6304"/>
                  <a:pt x="2622" y="6316"/>
                  <a:pt x="2616" y="6310"/>
                </a:cubicBezTo>
                <a:cubicBezTo>
                  <a:pt x="2616" y="6304"/>
                  <a:pt x="2635" y="6298"/>
                  <a:pt x="2641" y="6304"/>
                </a:cubicBezTo>
                <a:close/>
                <a:moveTo>
                  <a:pt x="2610" y="3651"/>
                </a:moveTo>
                <a:lnTo>
                  <a:pt x="2610" y="3651"/>
                </a:lnTo>
                <a:cubicBezTo>
                  <a:pt x="2616" y="3657"/>
                  <a:pt x="2598" y="3663"/>
                  <a:pt x="2598" y="3657"/>
                </a:cubicBezTo>
                <a:cubicBezTo>
                  <a:pt x="2591" y="3657"/>
                  <a:pt x="2610" y="3651"/>
                  <a:pt x="2610" y="3651"/>
                </a:cubicBezTo>
                <a:close/>
                <a:moveTo>
                  <a:pt x="2350" y="3725"/>
                </a:moveTo>
                <a:lnTo>
                  <a:pt x="2350" y="3725"/>
                </a:lnTo>
                <a:cubicBezTo>
                  <a:pt x="2356" y="3713"/>
                  <a:pt x="2368" y="3719"/>
                  <a:pt x="2381" y="3719"/>
                </a:cubicBezTo>
                <a:cubicBezTo>
                  <a:pt x="2399" y="3701"/>
                  <a:pt x="2424" y="3701"/>
                  <a:pt x="2455" y="3694"/>
                </a:cubicBezTo>
                <a:cubicBezTo>
                  <a:pt x="2461" y="3682"/>
                  <a:pt x="2474" y="3688"/>
                  <a:pt x="2486" y="3688"/>
                </a:cubicBezTo>
                <a:cubicBezTo>
                  <a:pt x="2486" y="3676"/>
                  <a:pt x="2505" y="3682"/>
                  <a:pt x="2511" y="3682"/>
                </a:cubicBezTo>
                <a:cubicBezTo>
                  <a:pt x="2517" y="3669"/>
                  <a:pt x="2529" y="3676"/>
                  <a:pt x="2542" y="3676"/>
                </a:cubicBezTo>
                <a:cubicBezTo>
                  <a:pt x="2554" y="3651"/>
                  <a:pt x="2585" y="3682"/>
                  <a:pt x="2542" y="3676"/>
                </a:cubicBezTo>
                <a:cubicBezTo>
                  <a:pt x="2542" y="3682"/>
                  <a:pt x="2523" y="3682"/>
                  <a:pt x="2511" y="3682"/>
                </a:cubicBezTo>
                <a:cubicBezTo>
                  <a:pt x="2511" y="3694"/>
                  <a:pt x="2498" y="3688"/>
                  <a:pt x="2486" y="3688"/>
                </a:cubicBezTo>
                <a:cubicBezTo>
                  <a:pt x="2486" y="3701"/>
                  <a:pt x="2467" y="3694"/>
                  <a:pt x="2455" y="3694"/>
                </a:cubicBezTo>
                <a:cubicBezTo>
                  <a:pt x="2436" y="3707"/>
                  <a:pt x="2411" y="3713"/>
                  <a:pt x="2381" y="3719"/>
                </a:cubicBezTo>
                <a:cubicBezTo>
                  <a:pt x="2381" y="3725"/>
                  <a:pt x="2362" y="3725"/>
                  <a:pt x="2350" y="3725"/>
                </a:cubicBezTo>
                <a:close/>
                <a:moveTo>
                  <a:pt x="2480" y="6347"/>
                </a:moveTo>
                <a:cubicBezTo>
                  <a:pt x="2480" y="6347"/>
                  <a:pt x="2443" y="6335"/>
                  <a:pt x="2480" y="6347"/>
                </a:cubicBezTo>
                <a:close/>
                <a:moveTo>
                  <a:pt x="2319" y="3731"/>
                </a:moveTo>
                <a:lnTo>
                  <a:pt x="2319" y="3731"/>
                </a:lnTo>
                <a:cubicBezTo>
                  <a:pt x="2319" y="3731"/>
                  <a:pt x="2306" y="3738"/>
                  <a:pt x="2300" y="3738"/>
                </a:cubicBezTo>
                <a:cubicBezTo>
                  <a:pt x="2300" y="3731"/>
                  <a:pt x="2312" y="3725"/>
                  <a:pt x="2319" y="3731"/>
                </a:cubicBezTo>
                <a:close/>
                <a:moveTo>
                  <a:pt x="2275" y="3744"/>
                </a:moveTo>
                <a:lnTo>
                  <a:pt x="2275" y="3744"/>
                </a:lnTo>
                <a:cubicBezTo>
                  <a:pt x="2281" y="3750"/>
                  <a:pt x="2257" y="3756"/>
                  <a:pt x="2257" y="3750"/>
                </a:cubicBezTo>
                <a:cubicBezTo>
                  <a:pt x="2250" y="3750"/>
                  <a:pt x="2269" y="3738"/>
                  <a:pt x="2275" y="3744"/>
                </a:cubicBezTo>
                <a:close/>
                <a:moveTo>
                  <a:pt x="2244" y="3750"/>
                </a:moveTo>
                <a:lnTo>
                  <a:pt x="2244" y="3750"/>
                </a:lnTo>
                <a:cubicBezTo>
                  <a:pt x="2250" y="3756"/>
                  <a:pt x="2232" y="3762"/>
                  <a:pt x="2226" y="3756"/>
                </a:cubicBezTo>
                <a:cubicBezTo>
                  <a:pt x="2219" y="3756"/>
                  <a:pt x="2244" y="3750"/>
                  <a:pt x="2244" y="3750"/>
                </a:cubicBezTo>
                <a:close/>
                <a:moveTo>
                  <a:pt x="2219" y="3756"/>
                </a:moveTo>
                <a:lnTo>
                  <a:pt x="2219" y="3756"/>
                </a:lnTo>
                <a:cubicBezTo>
                  <a:pt x="2219" y="3762"/>
                  <a:pt x="2207" y="3769"/>
                  <a:pt x="2207" y="3762"/>
                </a:cubicBezTo>
                <a:cubicBezTo>
                  <a:pt x="2201" y="3762"/>
                  <a:pt x="2219" y="3756"/>
                  <a:pt x="2219" y="3756"/>
                </a:cubicBezTo>
                <a:close/>
                <a:moveTo>
                  <a:pt x="2151" y="998"/>
                </a:moveTo>
                <a:lnTo>
                  <a:pt x="2151" y="998"/>
                </a:lnTo>
                <a:cubicBezTo>
                  <a:pt x="2157" y="985"/>
                  <a:pt x="2164" y="979"/>
                  <a:pt x="2182" y="985"/>
                </a:cubicBezTo>
                <a:cubicBezTo>
                  <a:pt x="2207" y="954"/>
                  <a:pt x="2238" y="985"/>
                  <a:pt x="2182" y="985"/>
                </a:cubicBezTo>
                <a:cubicBezTo>
                  <a:pt x="2176" y="991"/>
                  <a:pt x="2164" y="998"/>
                  <a:pt x="2151" y="998"/>
                </a:cubicBezTo>
                <a:close/>
                <a:moveTo>
                  <a:pt x="2182" y="3775"/>
                </a:moveTo>
                <a:lnTo>
                  <a:pt x="2182" y="3775"/>
                </a:lnTo>
                <a:cubicBezTo>
                  <a:pt x="2182" y="3769"/>
                  <a:pt x="2195" y="3762"/>
                  <a:pt x="2201" y="3762"/>
                </a:cubicBezTo>
                <a:cubicBezTo>
                  <a:pt x="2201" y="3769"/>
                  <a:pt x="2188" y="3775"/>
                  <a:pt x="2182" y="3775"/>
                </a:cubicBezTo>
                <a:close/>
                <a:moveTo>
                  <a:pt x="2120" y="1010"/>
                </a:moveTo>
                <a:cubicBezTo>
                  <a:pt x="2120" y="1010"/>
                  <a:pt x="2126" y="1016"/>
                  <a:pt x="2120" y="1010"/>
                </a:cubicBezTo>
                <a:close/>
                <a:moveTo>
                  <a:pt x="2102" y="1016"/>
                </a:moveTo>
                <a:cubicBezTo>
                  <a:pt x="2102" y="1016"/>
                  <a:pt x="2126" y="1023"/>
                  <a:pt x="2102" y="1016"/>
                </a:cubicBezTo>
                <a:close/>
                <a:moveTo>
                  <a:pt x="2095" y="3793"/>
                </a:moveTo>
                <a:lnTo>
                  <a:pt x="2095" y="3793"/>
                </a:lnTo>
                <a:cubicBezTo>
                  <a:pt x="2095" y="3800"/>
                  <a:pt x="2083" y="3800"/>
                  <a:pt x="2077" y="3800"/>
                </a:cubicBezTo>
                <a:cubicBezTo>
                  <a:pt x="2077" y="3800"/>
                  <a:pt x="2089" y="3793"/>
                  <a:pt x="2095" y="3793"/>
                </a:cubicBezTo>
                <a:close/>
                <a:moveTo>
                  <a:pt x="2040" y="1047"/>
                </a:moveTo>
                <a:lnTo>
                  <a:pt x="2040" y="1047"/>
                </a:lnTo>
                <a:cubicBezTo>
                  <a:pt x="2040" y="1041"/>
                  <a:pt x="2040" y="1035"/>
                  <a:pt x="2052" y="1041"/>
                </a:cubicBezTo>
                <a:cubicBezTo>
                  <a:pt x="2052" y="1016"/>
                  <a:pt x="2077" y="1047"/>
                  <a:pt x="2052" y="1041"/>
                </a:cubicBezTo>
                <a:cubicBezTo>
                  <a:pt x="2052" y="1041"/>
                  <a:pt x="2046" y="1047"/>
                  <a:pt x="2040" y="1047"/>
                </a:cubicBezTo>
                <a:close/>
                <a:moveTo>
                  <a:pt x="1990" y="1066"/>
                </a:moveTo>
                <a:cubicBezTo>
                  <a:pt x="1990" y="1066"/>
                  <a:pt x="2015" y="1072"/>
                  <a:pt x="1990" y="1066"/>
                </a:cubicBezTo>
                <a:close/>
                <a:moveTo>
                  <a:pt x="1940" y="3837"/>
                </a:moveTo>
                <a:lnTo>
                  <a:pt x="1940" y="3837"/>
                </a:lnTo>
                <a:cubicBezTo>
                  <a:pt x="1940" y="3837"/>
                  <a:pt x="1928" y="3843"/>
                  <a:pt x="1922" y="3843"/>
                </a:cubicBezTo>
                <a:cubicBezTo>
                  <a:pt x="1922" y="3837"/>
                  <a:pt x="1934" y="3831"/>
                  <a:pt x="1940" y="3837"/>
                </a:cubicBezTo>
                <a:close/>
                <a:moveTo>
                  <a:pt x="1940" y="4203"/>
                </a:moveTo>
                <a:lnTo>
                  <a:pt x="1940" y="4203"/>
                </a:lnTo>
                <a:cubicBezTo>
                  <a:pt x="1940" y="4203"/>
                  <a:pt x="1916" y="4209"/>
                  <a:pt x="1909" y="4209"/>
                </a:cubicBezTo>
                <a:cubicBezTo>
                  <a:pt x="1909" y="4203"/>
                  <a:pt x="1934" y="4196"/>
                  <a:pt x="1940" y="4203"/>
                </a:cubicBezTo>
                <a:close/>
                <a:moveTo>
                  <a:pt x="1916" y="3843"/>
                </a:moveTo>
                <a:lnTo>
                  <a:pt x="1916" y="3843"/>
                </a:lnTo>
                <a:cubicBezTo>
                  <a:pt x="1922" y="3843"/>
                  <a:pt x="1903" y="3849"/>
                  <a:pt x="1903" y="3849"/>
                </a:cubicBezTo>
                <a:cubicBezTo>
                  <a:pt x="1897" y="3849"/>
                  <a:pt x="1916" y="3843"/>
                  <a:pt x="1916" y="3843"/>
                </a:cubicBezTo>
                <a:close/>
                <a:moveTo>
                  <a:pt x="1835" y="1134"/>
                </a:moveTo>
                <a:lnTo>
                  <a:pt x="1835" y="1134"/>
                </a:lnTo>
                <a:cubicBezTo>
                  <a:pt x="1835" y="1128"/>
                  <a:pt x="1847" y="1128"/>
                  <a:pt x="1854" y="1128"/>
                </a:cubicBezTo>
                <a:cubicBezTo>
                  <a:pt x="1854" y="1122"/>
                  <a:pt x="1860" y="1122"/>
                  <a:pt x="1866" y="1122"/>
                </a:cubicBezTo>
                <a:cubicBezTo>
                  <a:pt x="1872" y="1115"/>
                  <a:pt x="1872" y="1115"/>
                  <a:pt x="1885" y="1115"/>
                </a:cubicBezTo>
                <a:cubicBezTo>
                  <a:pt x="1885" y="1109"/>
                  <a:pt x="1891" y="1109"/>
                  <a:pt x="1897" y="1109"/>
                </a:cubicBezTo>
                <a:cubicBezTo>
                  <a:pt x="1897" y="1091"/>
                  <a:pt x="1928" y="1115"/>
                  <a:pt x="1897" y="1109"/>
                </a:cubicBezTo>
                <a:cubicBezTo>
                  <a:pt x="1897" y="1115"/>
                  <a:pt x="1891" y="1115"/>
                  <a:pt x="1885" y="1115"/>
                </a:cubicBezTo>
                <a:cubicBezTo>
                  <a:pt x="1878" y="1122"/>
                  <a:pt x="1878" y="1122"/>
                  <a:pt x="1866" y="1122"/>
                </a:cubicBezTo>
                <a:cubicBezTo>
                  <a:pt x="1866" y="1128"/>
                  <a:pt x="1860" y="1128"/>
                  <a:pt x="1854" y="1128"/>
                </a:cubicBezTo>
                <a:cubicBezTo>
                  <a:pt x="1854" y="1140"/>
                  <a:pt x="1841" y="1140"/>
                  <a:pt x="1835" y="1134"/>
                </a:cubicBezTo>
                <a:close/>
                <a:moveTo>
                  <a:pt x="1872" y="3855"/>
                </a:moveTo>
                <a:lnTo>
                  <a:pt x="1872" y="3855"/>
                </a:lnTo>
                <a:cubicBezTo>
                  <a:pt x="1872" y="3855"/>
                  <a:pt x="1885" y="3849"/>
                  <a:pt x="1891" y="3849"/>
                </a:cubicBezTo>
                <a:cubicBezTo>
                  <a:pt x="1891" y="3855"/>
                  <a:pt x="1878" y="3855"/>
                  <a:pt x="1872" y="3855"/>
                </a:cubicBezTo>
                <a:close/>
                <a:moveTo>
                  <a:pt x="1897" y="3986"/>
                </a:moveTo>
                <a:lnTo>
                  <a:pt x="1897" y="3986"/>
                </a:lnTo>
                <a:cubicBezTo>
                  <a:pt x="1953" y="3973"/>
                  <a:pt x="1829" y="4017"/>
                  <a:pt x="1816" y="4004"/>
                </a:cubicBezTo>
                <a:cubicBezTo>
                  <a:pt x="1816" y="3998"/>
                  <a:pt x="1872" y="3986"/>
                  <a:pt x="1897" y="3986"/>
                </a:cubicBezTo>
                <a:close/>
                <a:moveTo>
                  <a:pt x="1655" y="1221"/>
                </a:moveTo>
                <a:lnTo>
                  <a:pt x="1655" y="1221"/>
                </a:lnTo>
                <a:cubicBezTo>
                  <a:pt x="1686" y="1202"/>
                  <a:pt x="1711" y="1184"/>
                  <a:pt x="1748" y="1177"/>
                </a:cubicBezTo>
                <a:cubicBezTo>
                  <a:pt x="1748" y="1171"/>
                  <a:pt x="1754" y="1171"/>
                  <a:pt x="1761" y="1171"/>
                </a:cubicBezTo>
                <a:cubicBezTo>
                  <a:pt x="1767" y="1165"/>
                  <a:pt x="1767" y="1165"/>
                  <a:pt x="1779" y="1165"/>
                </a:cubicBezTo>
                <a:cubicBezTo>
                  <a:pt x="1779" y="1159"/>
                  <a:pt x="1785" y="1159"/>
                  <a:pt x="1792" y="1159"/>
                </a:cubicBezTo>
                <a:cubicBezTo>
                  <a:pt x="1792" y="1153"/>
                  <a:pt x="1798" y="1153"/>
                  <a:pt x="1804" y="1153"/>
                </a:cubicBezTo>
                <a:cubicBezTo>
                  <a:pt x="1804" y="1128"/>
                  <a:pt x="1835" y="1159"/>
                  <a:pt x="1804" y="1153"/>
                </a:cubicBezTo>
                <a:cubicBezTo>
                  <a:pt x="1804" y="1159"/>
                  <a:pt x="1798" y="1159"/>
                  <a:pt x="1792" y="1159"/>
                </a:cubicBezTo>
                <a:cubicBezTo>
                  <a:pt x="1792" y="1165"/>
                  <a:pt x="1785" y="1165"/>
                  <a:pt x="1779" y="1165"/>
                </a:cubicBezTo>
                <a:cubicBezTo>
                  <a:pt x="1773" y="1171"/>
                  <a:pt x="1773" y="1171"/>
                  <a:pt x="1761" y="1171"/>
                </a:cubicBezTo>
                <a:cubicBezTo>
                  <a:pt x="1761" y="1177"/>
                  <a:pt x="1754" y="1177"/>
                  <a:pt x="1748" y="1177"/>
                </a:cubicBezTo>
                <a:cubicBezTo>
                  <a:pt x="1724" y="1196"/>
                  <a:pt x="1699" y="1215"/>
                  <a:pt x="1655" y="1221"/>
                </a:cubicBezTo>
                <a:close/>
                <a:moveTo>
                  <a:pt x="1792" y="4010"/>
                </a:moveTo>
                <a:lnTo>
                  <a:pt x="1792" y="4010"/>
                </a:lnTo>
                <a:cubicBezTo>
                  <a:pt x="1785" y="4004"/>
                  <a:pt x="1810" y="3998"/>
                  <a:pt x="1810" y="4004"/>
                </a:cubicBezTo>
                <a:cubicBezTo>
                  <a:pt x="1816" y="4004"/>
                  <a:pt x="1798" y="4017"/>
                  <a:pt x="1792" y="4010"/>
                </a:cubicBezTo>
                <a:close/>
                <a:moveTo>
                  <a:pt x="1618" y="1239"/>
                </a:moveTo>
                <a:lnTo>
                  <a:pt x="1618" y="1239"/>
                </a:lnTo>
                <a:cubicBezTo>
                  <a:pt x="1618" y="1239"/>
                  <a:pt x="1624" y="1233"/>
                  <a:pt x="1630" y="1233"/>
                </a:cubicBezTo>
                <a:cubicBezTo>
                  <a:pt x="1630" y="1215"/>
                  <a:pt x="1661" y="1239"/>
                  <a:pt x="1630" y="1233"/>
                </a:cubicBezTo>
                <a:cubicBezTo>
                  <a:pt x="1630" y="1239"/>
                  <a:pt x="1624" y="1246"/>
                  <a:pt x="1618" y="1239"/>
                </a:cubicBezTo>
                <a:close/>
                <a:moveTo>
                  <a:pt x="1575" y="1215"/>
                </a:moveTo>
                <a:lnTo>
                  <a:pt x="1575" y="1215"/>
                </a:lnTo>
                <a:cubicBezTo>
                  <a:pt x="1575" y="1208"/>
                  <a:pt x="1581" y="1208"/>
                  <a:pt x="1587" y="1208"/>
                </a:cubicBezTo>
                <a:cubicBezTo>
                  <a:pt x="1587" y="1184"/>
                  <a:pt x="1618" y="1215"/>
                  <a:pt x="1587" y="1208"/>
                </a:cubicBezTo>
                <a:cubicBezTo>
                  <a:pt x="1587" y="1215"/>
                  <a:pt x="1581" y="1215"/>
                  <a:pt x="1575" y="1215"/>
                </a:cubicBezTo>
                <a:close/>
                <a:moveTo>
                  <a:pt x="1469" y="4320"/>
                </a:moveTo>
                <a:lnTo>
                  <a:pt x="1469" y="4320"/>
                </a:lnTo>
                <a:cubicBezTo>
                  <a:pt x="1463" y="4314"/>
                  <a:pt x="1482" y="4308"/>
                  <a:pt x="1482" y="4314"/>
                </a:cubicBezTo>
                <a:cubicBezTo>
                  <a:pt x="1488" y="4314"/>
                  <a:pt x="1469" y="4320"/>
                  <a:pt x="1469" y="4320"/>
                </a:cubicBezTo>
                <a:close/>
                <a:moveTo>
                  <a:pt x="1519" y="1289"/>
                </a:moveTo>
                <a:lnTo>
                  <a:pt x="1519" y="1289"/>
                </a:lnTo>
                <a:cubicBezTo>
                  <a:pt x="1519" y="1295"/>
                  <a:pt x="1513" y="1301"/>
                  <a:pt x="1506" y="1295"/>
                </a:cubicBezTo>
                <a:cubicBezTo>
                  <a:pt x="1500" y="1320"/>
                  <a:pt x="1476" y="1289"/>
                  <a:pt x="1506" y="1295"/>
                </a:cubicBezTo>
                <a:cubicBezTo>
                  <a:pt x="1506" y="1295"/>
                  <a:pt x="1513" y="1289"/>
                  <a:pt x="1519" y="1289"/>
                </a:cubicBezTo>
                <a:cubicBezTo>
                  <a:pt x="1519" y="1283"/>
                  <a:pt x="1525" y="1283"/>
                  <a:pt x="1531" y="1283"/>
                </a:cubicBezTo>
                <a:cubicBezTo>
                  <a:pt x="1531" y="1277"/>
                  <a:pt x="1537" y="1277"/>
                  <a:pt x="1544" y="1277"/>
                </a:cubicBezTo>
                <a:cubicBezTo>
                  <a:pt x="1550" y="1258"/>
                  <a:pt x="1575" y="1283"/>
                  <a:pt x="1544" y="1277"/>
                </a:cubicBezTo>
                <a:cubicBezTo>
                  <a:pt x="1544" y="1283"/>
                  <a:pt x="1537" y="1283"/>
                  <a:pt x="1531" y="1283"/>
                </a:cubicBezTo>
                <a:cubicBezTo>
                  <a:pt x="1531" y="1289"/>
                  <a:pt x="1525" y="1289"/>
                  <a:pt x="1519" y="1289"/>
                </a:cubicBezTo>
                <a:close/>
                <a:moveTo>
                  <a:pt x="1600" y="6595"/>
                </a:moveTo>
                <a:lnTo>
                  <a:pt x="1600" y="6595"/>
                </a:lnTo>
                <a:cubicBezTo>
                  <a:pt x="1606" y="6626"/>
                  <a:pt x="1643" y="6651"/>
                  <a:pt x="1612" y="6626"/>
                </a:cubicBezTo>
                <a:cubicBezTo>
                  <a:pt x="1600" y="6620"/>
                  <a:pt x="1581" y="6614"/>
                  <a:pt x="1575" y="6595"/>
                </a:cubicBezTo>
                <a:cubicBezTo>
                  <a:pt x="1562" y="6571"/>
                  <a:pt x="1568" y="6502"/>
                  <a:pt x="1575" y="6496"/>
                </a:cubicBezTo>
                <a:cubicBezTo>
                  <a:pt x="1581" y="6490"/>
                  <a:pt x="1600" y="6465"/>
                  <a:pt x="1618" y="6465"/>
                </a:cubicBezTo>
                <a:cubicBezTo>
                  <a:pt x="1612" y="6465"/>
                  <a:pt x="1630" y="6453"/>
                  <a:pt x="1630" y="6459"/>
                </a:cubicBezTo>
                <a:cubicBezTo>
                  <a:pt x="1630" y="6490"/>
                  <a:pt x="1587" y="6540"/>
                  <a:pt x="1600" y="6595"/>
                </a:cubicBezTo>
                <a:close/>
                <a:moveTo>
                  <a:pt x="1655" y="4376"/>
                </a:moveTo>
                <a:lnTo>
                  <a:pt x="1655" y="4376"/>
                </a:lnTo>
                <a:cubicBezTo>
                  <a:pt x="1624" y="4382"/>
                  <a:pt x="1537" y="4420"/>
                  <a:pt x="1525" y="4401"/>
                </a:cubicBezTo>
                <a:cubicBezTo>
                  <a:pt x="1519" y="4401"/>
                  <a:pt x="1637" y="4376"/>
                  <a:pt x="1643" y="4376"/>
                </a:cubicBezTo>
                <a:cubicBezTo>
                  <a:pt x="1692" y="4364"/>
                  <a:pt x="1717" y="4351"/>
                  <a:pt x="1761" y="4345"/>
                </a:cubicBezTo>
                <a:cubicBezTo>
                  <a:pt x="1816" y="4345"/>
                  <a:pt x="1717" y="4364"/>
                  <a:pt x="1655" y="4376"/>
                </a:cubicBezTo>
                <a:close/>
                <a:moveTo>
                  <a:pt x="1699" y="6868"/>
                </a:moveTo>
                <a:lnTo>
                  <a:pt x="1699" y="6868"/>
                </a:lnTo>
                <a:lnTo>
                  <a:pt x="1711" y="6862"/>
                </a:lnTo>
                <a:cubicBezTo>
                  <a:pt x="1717" y="6868"/>
                  <a:pt x="1705" y="6874"/>
                  <a:pt x="1699" y="6868"/>
                </a:cubicBezTo>
                <a:close/>
                <a:moveTo>
                  <a:pt x="1711" y="7011"/>
                </a:moveTo>
                <a:lnTo>
                  <a:pt x="1711" y="7011"/>
                </a:lnTo>
                <a:cubicBezTo>
                  <a:pt x="1699" y="7017"/>
                  <a:pt x="1674" y="6967"/>
                  <a:pt x="1692" y="6949"/>
                </a:cubicBezTo>
                <a:cubicBezTo>
                  <a:pt x="1717" y="6924"/>
                  <a:pt x="1748" y="7005"/>
                  <a:pt x="1711" y="7011"/>
                </a:cubicBezTo>
                <a:close/>
                <a:moveTo>
                  <a:pt x="1742" y="7160"/>
                </a:moveTo>
                <a:lnTo>
                  <a:pt x="1742" y="7160"/>
                </a:lnTo>
                <a:cubicBezTo>
                  <a:pt x="1736" y="7153"/>
                  <a:pt x="1754" y="7153"/>
                  <a:pt x="1754" y="7153"/>
                </a:cubicBezTo>
                <a:cubicBezTo>
                  <a:pt x="1754" y="7141"/>
                  <a:pt x="1711" y="7122"/>
                  <a:pt x="1730" y="7110"/>
                </a:cubicBezTo>
                <a:cubicBezTo>
                  <a:pt x="1736" y="7104"/>
                  <a:pt x="1773" y="7141"/>
                  <a:pt x="1792" y="7160"/>
                </a:cubicBezTo>
                <a:cubicBezTo>
                  <a:pt x="1835" y="7209"/>
                  <a:pt x="1773" y="7190"/>
                  <a:pt x="1742" y="7160"/>
                </a:cubicBezTo>
                <a:close/>
                <a:moveTo>
                  <a:pt x="1804" y="4339"/>
                </a:moveTo>
                <a:cubicBezTo>
                  <a:pt x="1804" y="4339"/>
                  <a:pt x="1798" y="4345"/>
                  <a:pt x="1804" y="4339"/>
                </a:cubicBezTo>
                <a:close/>
                <a:moveTo>
                  <a:pt x="1928" y="6112"/>
                </a:moveTo>
                <a:lnTo>
                  <a:pt x="1928" y="6112"/>
                </a:lnTo>
                <a:cubicBezTo>
                  <a:pt x="1928" y="6118"/>
                  <a:pt x="1928" y="6118"/>
                  <a:pt x="1922" y="6118"/>
                </a:cubicBezTo>
                <a:cubicBezTo>
                  <a:pt x="1922" y="6124"/>
                  <a:pt x="1922" y="6124"/>
                  <a:pt x="1922" y="6124"/>
                </a:cubicBezTo>
                <a:cubicBezTo>
                  <a:pt x="1847" y="6192"/>
                  <a:pt x="1730" y="6304"/>
                  <a:pt x="1903" y="6124"/>
                </a:cubicBezTo>
                <a:cubicBezTo>
                  <a:pt x="1878" y="6131"/>
                  <a:pt x="1823" y="6137"/>
                  <a:pt x="1829" y="6137"/>
                </a:cubicBezTo>
                <a:cubicBezTo>
                  <a:pt x="1823" y="6131"/>
                  <a:pt x="1866" y="6081"/>
                  <a:pt x="1866" y="6081"/>
                </a:cubicBezTo>
                <a:cubicBezTo>
                  <a:pt x="1872" y="6075"/>
                  <a:pt x="1909" y="6081"/>
                  <a:pt x="1916" y="6081"/>
                </a:cubicBezTo>
                <a:cubicBezTo>
                  <a:pt x="1928" y="6075"/>
                  <a:pt x="1953" y="6056"/>
                  <a:pt x="1965" y="6068"/>
                </a:cubicBezTo>
                <a:cubicBezTo>
                  <a:pt x="1965" y="6075"/>
                  <a:pt x="1953" y="6093"/>
                  <a:pt x="1928" y="6112"/>
                </a:cubicBezTo>
                <a:close/>
                <a:moveTo>
                  <a:pt x="1940" y="6050"/>
                </a:moveTo>
                <a:lnTo>
                  <a:pt x="1940" y="6050"/>
                </a:lnTo>
                <a:cubicBezTo>
                  <a:pt x="1940" y="6050"/>
                  <a:pt x="1971" y="6038"/>
                  <a:pt x="1971" y="6044"/>
                </a:cubicBezTo>
                <a:cubicBezTo>
                  <a:pt x="1971" y="6044"/>
                  <a:pt x="1953" y="6062"/>
                  <a:pt x="1940" y="6050"/>
                </a:cubicBezTo>
                <a:close/>
                <a:moveTo>
                  <a:pt x="1990" y="4184"/>
                </a:moveTo>
                <a:lnTo>
                  <a:pt x="1990" y="4184"/>
                </a:lnTo>
                <a:cubicBezTo>
                  <a:pt x="1984" y="4196"/>
                  <a:pt x="1971" y="4190"/>
                  <a:pt x="1959" y="4190"/>
                </a:cubicBezTo>
                <a:cubicBezTo>
                  <a:pt x="1959" y="4215"/>
                  <a:pt x="1928" y="4184"/>
                  <a:pt x="1959" y="4190"/>
                </a:cubicBezTo>
                <a:cubicBezTo>
                  <a:pt x="1959" y="4184"/>
                  <a:pt x="1978" y="4184"/>
                  <a:pt x="1990" y="4184"/>
                </a:cubicBezTo>
                <a:close/>
                <a:moveTo>
                  <a:pt x="2009" y="3967"/>
                </a:moveTo>
                <a:lnTo>
                  <a:pt x="2009" y="3967"/>
                </a:lnTo>
                <a:cubicBezTo>
                  <a:pt x="1934" y="3986"/>
                  <a:pt x="1897" y="3979"/>
                  <a:pt x="1978" y="3955"/>
                </a:cubicBezTo>
                <a:cubicBezTo>
                  <a:pt x="2033" y="3942"/>
                  <a:pt x="2095" y="3924"/>
                  <a:pt x="2151" y="3911"/>
                </a:cubicBezTo>
                <a:cubicBezTo>
                  <a:pt x="2238" y="3886"/>
                  <a:pt x="2294" y="3862"/>
                  <a:pt x="2374" y="3855"/>
                </a:cubicBezTo>
                <a:cubicBezTo>
                  <a:pt x="2443" y="3849"/>
                  <a:pt x="2331" y="3874"/>
                  <a:pt x="2300" y="3886"/>
                </a:cubicBezTo>
                <a:cubicBezTo>
                  <a:pt x="2219" y="3905"/>
                  <a:pt x="2071" y="3955"/>
                  <a:pt x="2009" y="3967"/>
                </a:cubicBezTo>
                <a:close/>
                <a:moveTo>
                  <a:pt x="4916" y="6701"/>
                </a:moveTo>
                <a:lnTo>
                  <a:pt x="4916" y="6701"/>
                </a:lnTo>
                <a:cubicBezTo>
                  <a:pt x="4048" y="6806"/>
                  <a:pt x="3366" y="7066"/>
                  <a:pt x="2560" y="7246"/>
                </a:cubicBezTo>
                <a:cubicBezTo>
                  <a:pt x="2517" y="7259"/>
                  <a:pt x="2461" y="7271"/>
                  <a:pt x="2387" y="7283"/>
                </a:cubicBezTo>
                <a:cubicBezTo>
                  <a:pt x="2319" y="7296"/>
                  <a:pt x="2108" y="7296"/>
                  <a:pt x="2232" y="7283"/>
                </a:cubicBezTo>
                <a:cubicBezTo>
                  <a:pt x="2474" y="7265"/>
                  <a:pt x="2691" y="7209"/>
                  <a:pt x="2876" y="7160"/>
                </a:cubicBezTo>
                <a:cubicBezTo>
                  <a:pt x="3323" y="7042"/>
                  <a:pt x="3738" y="6936"/>
                  <a:pt x="4197" y="6819"/>
                </a:cubicBezTo>
                <a:cubicBezTo>
                  <a:pt x="4420" y="6769"/>
                  <a:pt x="4650" y="6701"/>
                  <a:pt x="4891" y="6688"/>
                </a:cubicBezTo>
                <a:cubicBezTo>
                  <a:pt x="4947" y="6688"/>
                  <a:pt x="4984" y="6695"/>
                  <a:pt x="4916" y="6701"/>
                </a:cubicBezTo>
                <a:close/>
                <a:moveTo>
                  <a:pt x="5052" y="4655"/>
                </a:moveTo>
                <a:lnTo>
                  <a:pt x="5052" y="4655"/>
                </a:lnTo>
                <a:cubicBezTo>
                  <a:pt x="5052" y="4655"/>
                  <a:pt x="5028" y="4674"/>
                  <a:pt x="5015" y="4661"/>
                </a:cubicBezTo>
                <a:cubicBezTo>
                  <a:pt x="5015" y="4661"/>
                  <a:pt x="5046" y="4649"/>
                  <a:pt x="5052" y="4655"/>
                </a:cubicBezTo>
                <a:close/>
                <a:moveTo>
                  <a:pt x="4978" y="4655"/>
                </a:moveTo>
                <a:lnTo>
                  <a:pt x="4978" y="4655"/>
                </a:lnTo>
                <a:cubicBezTo>
                  <a:pt x="4978" y="4655"/>
                  <a:pt x="4997" y="4643"/>
                  <a:pt x="5003" y="4649"/>
                </a:cubicBezTo>
                <a:cubicBezTo>
                  <a:pt x="5003" y="4655"/>
                  <a:pt x="4984" y="4661"/>
                  <a:pt x="4978" y="4655"/>
                </a:cubicBezTo>
                <a:close/>
                <a:moveTo>
                  <a:pt x="5034" y="6856"/>
                </a:moveTo>
                <a:lnTo>
                  <a:pt x="5034" y="6856"/>
                </a:lnTo>
                <a:cubicBezTo>
                  <a:pt x="5034" y="6862"/>
                  <a:pt x="5022" y="6874"/>
                  <a:pt x="5009" y="6843"/>
                </a:cubicBezTo>
                <a:cubicBezTo>
                  <a:pt x="5009" y="6849"/>
                  <a:pt x="4984" y="6769"/>
                  <a:pt x="5003" y="6750"/>
                </a:cubicBezTo>
                <a:cubicBezTo>
                  <a:pt x="5015" y="6732"/>
                  <a:pt x="5040" y="6856"/>
                  <a:pt x="5034" y="6856"/>
                </a:cubicBezTo>
                <a:close/>
                <a:moveTo>
                  <a:pt x="5015" y="4916"/>
                </a:moveTo>
                <a:lnTo>
                  <a:pt x="5015" y="4916"/>
                </a:lnTo>
                <a:cubicBezTo>
                  <a:pt x="5015" y="4903"/>
                  <a:pt x="5046" y="4909"/>
                  <a:pt x="5046" y="4916"/>
                </a:cubicBezTo>
                <a:cubicBezTo>
                  <a:pt x="5046" y="4916"/>
                  <a:pt x="5022" y="4934"/>
                  <a:pt x="5015" y="4916"/>
                </a:cubicBezTo>
                <a:close/>
                <a:moveTo>
                  <a:pt x="5034" y="4742"/>
                </a:moveTo>
                <a:lnTo>
                  <a:pt x="5034" y="4742"/>
                </a:lnTo>
                <a:cubicBezTo>
                  <a:pt x="5034" y="4736"/>
                  <a:pt x="5052" y="4729"/>
                  <a:pt x="5059" y="4736"/>
                </a:cubicBezTo>
                <a:cubicBezTo>
                  <a:pt x="5059" y="4736"/>
                  <a:pt x="5040" y="4742"/>
                  <a:pt x="5034" y="4742"/>
                </a:cubicBezTo>
                <a:close/>
                <a:moveTo>
                  <a:pt x="5071" y="6936"/>
                </a:moveTo>
                <a:cubicBezTo>
                  <a:pt x="5071" y="6936"/>
                  <a:pt x="5071" y="6930"/>
                  <a:pt x="5071" y="6936"/>
                </a:cubicBezTo>
                <a:close/>
                <a:moveTo>
                  <a:pt x="5183" y="7104"/>
                </a:moveTo>
                <a:lnTo>
                  <a:pt x="5183" y="7104"/>
                </a:lnTo>
                <a:cubicBezTo>
                  <a:pt x="5195" y="7110"/>
                  <a:pt x="5195" y="7110"/>
                  <a:pt x="5201" y="7110"/>
                </a:cubicBezTo>
                <a:cubicBezTo>
                  <a:pt x="5195" y="7110"/>
                  <a:pt x="5183" y="7098"/>
                  <a:pt x="5164" y="7060"/>
                </a:cubicBezTo>
                <a:cubicBezTo>
                  <a:pt x="5158" y="7060"/>
                  <a:pt x="5158" y="7054"/>
                  <a:pt x="5152" y="7054"/>
                </a:cubicBezTo>
                <a:cubicBezTo>
                  <a:pt x="5164" y="7073"/>
                  <a:pt x="5170" y="7091"/>
                  <a:pt x="5183" y="7104"/>
                </a:cubicBezTo>
                <a:close/>
                <a:moveTo>
                  <a:pt x="1903" y="6124"/>
                </a:moveTo>
                <a:lnTo>
                  <a:pt x="1903" y="6124"/>
                </a:lnTo>
                <a:cubicBezTo>
                  <a:pt x="1909" y="6124"/>
                  <a:pt x="1916" y="6124"/>
                  <a:pt x="1922" y="6124"/>
                </a:cubicBezTo>
                <a:cubicBezTo>
                  <a:pt x="1922" y="6118"/>
                  <a:pt x="1928" y="6118"/>
                  <a:pt x="1928" y="6112"/>
                </a:cubicBezTo>
                <a:cubicBezTo>
                  <a:pt x="1934" y="6106"/>
                  <a:pt x="1934" y="6093"/>
                  <a:pt x="1940" y="6093"/>
                </a:cubicBezTo>
                <a:cubicBezTo>
                  <a:pt x="1928" y="6106"/>
                  <a:pt x="1916" y="6118"/>
                  <a:pt x="1903" y="6124"/>
                </a:cubicBezTo>
                <a:close/>
                <a:moveTo>
                  <a:pt x="3986" y="210"/>
                </a:moveTo>
                <a:lnTo>
                  <a:pt x="3986" y="210"/>
                </a:lnTo>
                <a:close/>
                <a:moveTo>
                  <a:pt x="837" y="1692"/>
                </a:moveTo>
                <a:lnTo>
                  <a:pt x="837" y="1692"/>
                </a:lnTo>
                <a:cubicBezTo>
                  <a:pt x="824" y="1698"/>
                  <a:pt x="812" y="1704"/>
                  <a:pt x="800" y="1710"/>
                </a:cubicBezTo>
                <a:cubicBezTo>
                  <a:pt x="905" y="1642"/>
                  <a:pt x="874" y="1667"/>
                  <a:pt x="837" y="1692"/>
                </a:cubicBezTo>
                <a:close/>
                <a:moveTo>
                  <a:pt x="1147" y="1171"/>
                </a:moveTo>
                <a:lnTo>
                  <a:pt x="1147" y="1171"/>
                </a:lnTo>
                <a:cubicBezTo>
                  <a:pt x="1153" y="1171"/>
                  <a:pt x="1159" y="1171"/>
                  <a:pt x="1159" y="1165"/>
                </a:cubicBezTo>
                <a:cubicBezTo>
                  <a:pt x="1153" y="1165"/>
                  <a:pt x="1147" y="1165"/>
                  <a:pt x="1147" y="1171"/>
                </a:cubicBezTo>
                <a:close/>
                <a:moveTo>
                  <a:pt x="1135" y="1177"/>
                </a:moveTo>
                <a:lnTo>
                  <a:pt x="1135" y="1177"/>
                </a:lnTo>
                <a:cubicBezTo>
                  <a:pt x="1141" y="1177"/>
                  <a:pt x="1147" y="1177"/>
                  <a:pt x="1147" y="1171"/>
                </a:cubicBezTo>
                <a:cubicBezTo>
                  <a:pt x="1141" y="1171"/>
                  <a:pt x="1135" y="1171"/>
                  <a:pt x="1135" y="1177"/>
                </a:cubicBezTo>
                <a:close/>
                <a:moveTo>
                  <a:pt x="1135" y="1177"/>
                </a:moveTo>
                <a:cubicBezTo>
                  <a:pt x="1135" y="1177"/>
                  <a:pt x="1128" y="1202"/>
                  <a:pt x="1135" y="1177"/>
                </a:cubicBezTo>
                <a:close/>
                <a:moveTo>
                  <a:pt x="831" y="1611"/>
                </a:moveTo>
                <a:lnTo>
                  <a:pt x="831" y="1611"/>
                </a:lnTo>
                <a:cubicBezTo>
                  <a:pt x="837" y="1618"/>
                  <a:pt x="843" y="1611"/>
                  <a:pt x="843" y="1605"/>
                </a:cubicBezTo>
                <a:cubicBezTo>
                  <a:pt x="837" y="1605"/>
                  <a:pt x="831" y="1605"/>
                  <a:pt x="831" y="1611"/>
                </a:cubicBezTo>
                <a:close/>
                <a:moveTo>
                  <a:pt x="824" y="1618"/>
                </a:moveTo>
                <a:lnTo>
                  <a:pt x="824" y="1618"/>
                </a:lnTo>
                <a:cubicBezTo>
                  <a:pt x="831" y="1624"/>
                  <a:pt x="831" y="1618"/>
                  <a:pt x="831" y="1611"/>
                </a:cubicBezTo>
                <a:cubicBezTo>
                  <a:pt x="824" y="1611"/>
                  <a:pt x="824" y="1618"/>
                  <a:pt x="824" y="1618"/>
                </a:cubicBezTo>
                <a:close/>
                <a:moveTo>
                  <a:pt x="818" y="1630"/>
                </a:moveTo>
                <a:lnTo>
                  <a:pt x="818" y="1630"/>
                </a:lnTo>
                <a:cubicBezTo>
                  <a:pt x="824" y="1630"/>
                  <a:pt x="824" y="1624"/>
                  <a:pt x="824" y="1618"/>
                </a:cubicBezTo>
                <a:cubicBezTo>
                  <a:pt x="818" y="1618"/>
                  <a:pt x="818" y="1624"/>
                  <a:pt x="818" y="1630"/>
                </a:cubicBezTo>
                <a:close/>
                <a:moveTo>
                  <a:pt x="818" y="1630"/>
                </a:moveTo>
                <a:cubicBezTo>
                  <a:pt x="818" y="1630"/>
                  <a:pt x="818" y="1636"/>
                  <a:pt x="818" y="1630"/>
                </a:cubicBezTo>
                <a:close/>
                <a:moveTo>
                  <a:pt x="118" y="2715"/>
                </a:moveTo>
                <a:cubicBezTo>
                  <a:pt x="118" y="2715"/>
                  <a:pt x="118" y="2721"/>
                  <a:pt x="118" y="2715"/>
                </a:cubicBezTo>
                <a:close/>
                <a:moveTo>
                  <a:pt x="19" y="3248"/>
                </a:moveTo>
                <a:cubicBezTo>
                  <a:pt x="19" y="3248"/>
                  <a:pt x="19" y="3236"/>
                  <a:pt x="19" y="3248"/>
                </a:cubicBezTo>
                <a:close/>
                <a:moveTo>
                  <a:pt x="19" y="3248"/>
                </a:moveTo>
                <a:cubicBezTo>
                  <a:pt x="19" y="3248"/>
                  <a:pt x="25" y="3285"/>
                  <a:pt x="19" y="3248"/>
                </a:cubicBezTo>
                <a:close/>
                <a:moveTo>
                  <a:pt x="37" y="3304"/>
                </a:moveTo>
                <a:cubicBezTo>
                  <a:pt x="37" y="3304"/>
                  <a:pt x="0" y="3291"/>
                  <a:pt x="37" y="3304"/>
                </a:cubicBezTo>
                <a:close/>
                <a:moveTo>
                  <a:pt x="99" y="3694"/>
                </a:moveTo>
                <a:cubicBezTo>
                  <a:pt x="99" y="3694"/>
                  <a:pt x="93" y="3694"/>
                  <a:pt x="99" y="3694"/>
                </a:cubicBezTo>
                <a:close/>
                <a:moveTo>
                  <a:pt x="422" y="4258"/>
                </a:moveTo>
                <a:cubicBezTo>
                  <a:pt x="422" y="4258"/>
                  <a:pt x="440" y="4296"/>
                  <a:pt x="422" y="4258"/>
                </a:cubicBezTo>
                <a:close/>
                <a:moveTo>
                  <a:pt x="546" y="4506"/>
                </a:moveTo>
                <a:lnTo>
                  <a:pt x="546" y="4506"/>
                </a:lnTo>
                <a:cubicBezTo>
                  <a:pt x="546" y="4512"/>
                  <a:pt x="521" y="4500"/>
                  <a:pt x="521" y="4494"/>
                </a:cubicBezTo>
                <a:cubicBezTo>
                  <a:pt x="521" y="4488"/>
                  <a:pt x="539" y="4488"/>
                  <a:pt x="539" y="4481"/>
                </a:cubicBezTo>
                <a:cubicBezTo>
                  <a:pt x="533" y="4475"/>
                  <a:pt x="515" y="4481"/>
                  <a:pt x="515" y="4469"/>
                </a:cubicBezTo>
                <a:cubicBezTo>
                  <a:pt x="515" y="4432"/>
                  <a:pt x="484" y="4494"/>
                  <a:pt x="521" y="4537"/>
                </a:cubicBezTo>
                <a:cubicBezTo>
                  <a:pt x="502" y="4506"/>
                  <a:pt x="539" y="4519"/>
                  <a:pt x="546" y="4506"/>
                </a:cubicBezTo>
                <a:close/>
                <a:moveTo>
                  <a:pt x="4835" y="4556"/>
                </a:moveTo>
                <a:cubicBezTo>
                  <a:pt x="4835" y="4556"/>
                  <a:pt x="4829" y="4556"/>
                  <a:pt x="4835" y="4556"/>
                </a:cubicBezTo>
                <a:close/>
                <a:moveTo>
                  <a:pt x="446" y="4575"/>
                </a:moveTo>
                <a:cubicBezTo>
                  <a:pt x="446" y="4575"/>
                  <a:pt x="434" y="4575"/>
                  <a:pt x="446" y="4575"/>
                </a:cubicBezTo>
                <a:close/>
                <a:moveTo>
                  <a:pt x="1259" y="4922"/>
                </a:moveTo>
                <a:lnTo>
                  <a:pt x="1259" y="4922"/>
                </a:lnTo>
                <a:cubicBezTo>
                  <a:pt x="1252" y="4916"/>
                  <a:pt x="1221" y="4928"/>
                  <a:pt x="1221" y="4928"/>
                </a:cubicBezTo>
                <a:cubicBezTo>
                  <a:pt x="1240" y="4940"/>
                  <a:pt x="1259" y="4922"/>
                  <a:pt x="1259" y="4922"/>
                </a:cubicBezTo>
                <a:close/>
                <a:moveTo>
                  <a:pt x="1184" y="4934"/>
                </a:moveTo>
                <a:lnTo>
                  <a:pt x="1184" y="4934"/>
                </a:lnTo>
                <a:cubicBezTo>
                  <a:pt x="1196" y="4953"/>
                  <a:pt x="1215" y="4928"/>
                  <a:pt x="1215" y="4928"/>
                </a:cubicBezTo>
                <a:lnTo>
                  <a:pt x="1184" y="4934"/>
                </a:lnTo>
                <a:close/>
                <a:moveTo>
                  <a:pt x="887" y="4965"/>
                </a:moveTo>
                <a:lnTo>
                  <a:pt x="887" y="4965"/>
                </a:lnTo>
                <a:cubicBezTo>
                  <a:pt x="911" y="4940"/>
                  <a:pt x="998" y="4971"/>
                  <a:pt x="1041" y="4959"/>
                </a:cubicBezTo>
                <a:cubicBezTo>
                  <a:pt x="1035" y="4959"/>
                  <a:pt x="1029" y="4953"/>
                  <a:pt x="1023" y="4953"/>
                </a:cubicBezTo>
                <a:cubicBezTo>
                  <a:pt x="1004" y="4946"/>
                  <a:pt x="868" y="4959"/>
                  <a:pt x="824" y="4934"/>
                </a:cubicBezTo>
                <a:cubicBezTo>
                  <a:pt x="812" y="4959"/>
                  <a:pt x="862" y="4959"/>
                  <a:pt x="887" y="4965"/>
                </a:cubicBezTo>
                <a:close/>
                <a:moveTo>
                  <a:pt x="1135" y="4940"/>
                </a:moveTo>
                <a:lnTo>
                  <a:pt x="1135" y="4940"/>
                </a:lnTo>
                <a:cubicBezTo>
                  <a:pt x="1135" y="4946"/>
                  <a:pt x="1153" y="4940"/>
                  <a:pt x="1153" y="4940"/>
                </a:cubicBezTo>
                <a:cubicBezTo>
                  <a:pt x="1215" y="4940"/>
                  <a:pt x="1122" y="4934"/>
                  <a:pt x="1135" y="4940"/>
                </a:cubicBezTo>
                <a:close/>
                <a:moveTo>
                  <a:pt x="1066" y="4953"/>
                </a:moveTo>
                <a:lnTo>
                  <a:pt x="1066" y="4953"/>
                </a:lnTo>
                <a:cubicBezTo>
                  <a:pt x="1072" y="4953"/>
                  <a:pt x="1091" y="4953"/>
                  <a:pt x="1097" y="4953"/>
                </a:cubicBezTo>
                <a:cubicBezTo>
                  <a:pt x="1165" y="4946"/>
                  <a:pt x="1060" y="4940"/>
                  <a:pt x="1066" y="4953"/>
                </a:cubicBezTo>
                <a:close/>
                <a:moveTo>
                  <a:pt x="887" y="4965"/>
                </a:moveTo>
                <a:cubicBezTo>
                  <a:pt x="887" y="4965"/>
                  <a:pt x="942" y="4953"/>
                  <a:pt x="887" y="4965"/>
                </a:cubicBezTo>
                <a:close/>
                <a:moveTo>
                  <a:pt x="4005" y="6044"/>
                </a:moveTo>
                <a:cubicBezTo>
                  <a:pt x="4005" y="6044"/>
                  <a:pt x="4017" y="6044"/>
                  <a:pt x="4005" y="6044"/>
                </a:cubicBezTo>
                <a:close/>
                <a:moveTo>
                  <a:pt x="3800" y="6093"/>
                </a:moveTo>
                <a:cubicBezTo>
                  <a:pt x="3800" y="6093"/>
                  <a:pt x="3813" y="6093"/>
                  <a:pt x="3800" y="6093"/>
                </a:cubicBezTo>
                <a:close/>
                <a:moveTo>
                  <a:pt x="3775" y="6099"/>
                </a:moveTo>
                <a:cubicBezTo>
                  <a:pt x="3775" y="6099"/>
                  <a:pt x="3782" y="6099"/>
                  <a:pt x="3775" y="6099"/>
                </a:cubicBezTo>
                <a:close/>
                <a:moveTo>
                  <a:pt x="3689" y="6131"/>
                </a:moveTo>
                <a:lnTo>
                  <a:pt x="3689" y="6131"/>
                </a:lnTo>
                <a:cubicBezTo>
                  <a:pt x="3695" y="6131"/>
                  <a:pt x="3707" y="6124"/>
                  <a:pt x="3707" y="6118"/>
                </a:cubicBezTo>
                <a:cubicBezTo>
                  <a:pt x="3701" y="6118"/>
                  <a:pt x="3689" y="6124"/>
                  <a:pt x="3689" y="6131"/>
                </a:cubicBezTo>
                <a:close/>
                <a:moveTo>
                  <a:pt x="3664" y="6137"/>
                </a:moveTo>
                <a:cubicBezTo>
                  <a:pt x="3664" y="6137"/>
                  <a:pt x="3658" y="6131"/>
                  <a:pt x="3664" y="6137"/>
                </a:cubicBezTo>
                <a:close/>
                <a:moveTo>
                  <a:pt x="1773" y="7160"/>
                </a:moveTo>
                <a:cubicBezTo>
                  <a:pt x="1773" y="7160"/>
                  <a:pt x="1767" y="7153"/>
                  <a:pt x="1773" y="7160"/>
                </a:cubicBezTo>
                <a:close/>
                <a:moveTo>
                  <a:pt x="1847" y="7494"/>
                </a:moveTo>
                <a:cubicBezTo>
                  <a:pt x="1847" y="7494"/>
                  <a:pt x="1854" y="7501"/>
                  <a:pt x="1847" y="749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>
              <a:latin typeface="Poppins Light" charset="0"/>
            </a:endParaRPr>
          </a:p>
        </p:txBody>
      </p:sp>
      <p:pic>
        <p:nvPicPr>
          <p:cNvPr id="8" name="Picture Placeholder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32CB705-2196-2ED8-89DA-6608A2C4C964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3" r="23203"/>
          <a:stretch>
            <a:fillRect/>
          </a:stretch>
        </p:blipFill>
        <p:spPr/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8D0E40F6-5EF1-B23B-9607-FB76DDEC655A}"/>
              </a:ext>
            </a:extLst>
          </p:cNvPr>
          <p:cNvSpPr/>
          <p:nvPr/>
        </p:nvSpPr>
        <p:spPr>
          <a:xfrm>
            <a:off x="1686510" y="5991769"/>
            <a:ext cx="914400" cy="914400"/>
          </a:xfrm>
          <a:prstGeom prst="ellipse">
            <a:avLst/>
          </a:prstGeom>
          <a:solidFill>
            <a:srgbClr val="4BDC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4CBA49C-3F7C-BB62-8A98-E93708349E35}"/>
              </a:ext>
            </a:extLst>
          </p:cNvPr>
          <p:cNvSpPr/>
          <p:nvPr/>
        </p:nvSpPr>
        <p:spPr>
          <a:xfrm>
            <a:off x="1672493" y="7933842"/>
            <a:ext cx="914400" cy="914400"/>
          </a:xfrm>
          <a:prstGeom prst="ellipse">
            <a:avLst/>
          </a:prstGeom>
          <a:solidFill>
            <a:srgbClr val="4BDC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1930A968-EA51-B133-F956-C90EC8153313}"/>
              </a:ext>
            </a:extLst>
          </p:cNvPr>
          <p:cNvSpPr txBox="1">
            <a:spLocks/>
          </p:cNvSpPr>
          <p:nvPr/>
        </p:nvSpPr>
        <p:spPr>
          <a:xfrm>
            <a:off x="2820080" y="10370202"/>
            <a:ext cx="8425941" cy="1182706"/>
          </a:xfrm>
          <a:prstGeom prst="rect">
            <a:avLst/>
          </a:prstGeom>
        </p:spPr>
        <p:txBody>
          <a:bodyPr vert="horz" wrap="square" lIns="217433" tIns="108717" rIns="217433" bIns="108717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1828434">
              <a:lnSpc>
                <a:spcPts val="4039"/>
              </a:lnSpc>
            </a:pPr>
            <a:r>
              <a:rPr lang="en-US" sz="28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Microsoft Clarity tracks Dead clicks, Rage clicks, Excessive scrolling, and Quick backs.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88DFB1C-7699-0425-9B5A-B09EFE09141C}"/>
              </a:ext>
            </a:extLst>
          </p:cNvPr>
          <p:cNvSpPr txBox="1"/>
          <p:nvPr/>
        </p:nvSpPr>
        <p:spPr>
          <a:xfrm>
            <a:off x="2984282" y="9869968"/>
            <a:ext cx="1906291" cy="49244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2600" b="1" dirty="0">
                <a:solidFill>
                  <a:schemeClr val="tx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ML Insights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236098C-9109-35CC-B16F-ECBB4A270CB8}"/>
              </a:ext>
            </a:extLst>
          </p:cNvPr>
          <p:cNvSpPr/>
          <p:nvPr/>
        </p:nvSpPr>
        <p:spPr>
          <a:xfrm>
            <a:off x="1687196" y="9872020"/>
            <a:ext cx="914400" cy="914400"/>
          </a:xfrm>
          <a:prstGeom prst="ellipse">
            <a:avLst/>
          </a:prstGeom>
          <a:solidFill>
            <a:srgbClr val="4BDC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580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ight Triangle 64"/>
          <p:cNvSpPr/>
          <p:nvPr/>
        </p:nvSpPr>
        <p:spPr>
          <a:xfrm rot="16200000">
            <a:off x="3916559" y="8941474"/>
            <a:ext cx="2343288" cy="2355242"/>
          </a:xfrm>
          <a:prstGeom prst="rtTriangle">
            <a:avLst/>
          </a:prstGeom>
          <a:noFill/>
          <a:ln w="9525">
            <a:solidFill>
              <a:schemeClr val="tx1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437608"/>
            <a:endParaRPr lang="en-US" sz="3999">
              <a:solidFill>
                <a:prstClr val="white"/>
              </a:solidFill>
              <a:latin typeface="Roboto Light"/>
            </a:endParaRPr>
          </a:p>
        </p:txBody>
      </p:sp>
      <p:sp>
        <p:nvSpPr>
          <p:cNvPr id="66" name="Folded Corner 65"/>
          <p:cNvSpPr/>
          <p:nvPr/>
        </p:nvSpPr>
        <p:spPr>
          <a:xfrm>
            <a:off x="1581202" y="3780749"/>
            <a:ext cx="4696569" cy="7531248"/>
          </a:xfrm>
          <a:prstGeom prst="foldedCorner">
            <a:avLst>
              <a:gd name="adj" fmla="val 22388"/>
            </a:avLst>
          </a:prstGeom>
          <a:gradFill flip="none" rotWithShape="1">
            <a:gsLst>
              <a:gs pos="0">
                <a:schemeClr val="tx1">
                  <a:lumMod val="10000"/>
                  <a:lumOff val="90000"/>
                </a:schemeClr>
              </a:gs>
              <a:gs pos="100000">
                <a:schemeClr val="tx1">
                  <a:lumMod val="10000"/>
                  <a:lumOff val="9000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7553" tIns="1706436" rIns="487553" bIns="487553" numCol="1" spcCol="1270" anchor="t" anchorCtr="0">
            <a:noAutofit/>
          </a:bodyPr>
          <a:lstStyle/>
          <a:p>
            <a:pPr defTabSz="1777423">
              <a:lnSpc>
                <a:spcPct val="90000"/>
              </a:lnSpc>
              <a:spcBef>
                <a:spcPct val="0"/>
              </a:spcBef>
              <a:spcAft>
                <a:spcPts val="534"/>
              </a:spcAft>
            </a:pPr>
            <a:r>
              <a:rPr lang="en-US" sz="28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Simple and easy customization makes Clarity best for your business. </a:t>
            </a:r>
            <a:br>
              <a:rPr lang="en-US" sz="28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br>
              <a:rPr lang="en-US" sz="28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en-US" sz="28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Clarity won't get in the way of your site's performance.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828470" y="4127197"/>
            <a:ext cx="883345" cy="923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2437608"/>
            <a:r>
              <a:rPr lang="en-US" sz="5398" dirty="0"/>
              <a:t>01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582788" y="3690474"/>
            <a:ext cx="4696569" cy="9141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437608"/>
            <a:endParaRPr lang="en-US" sz="3999" b="1">
              <a:ln w="22225">
                <a:solidFill>
                  <a:srgbClr val="33B1E9"/>
                </a:solidFill>
                <a:prstDash val="solid"/>
              </a:ln>
              <a:solidFill>
                <a:srgbClr val="33B1E9">
                  <a:lumMod val="40000"/>
                  <a:lumOff val="60000"/>
                </a:srgbClr>
              </a:solidFill>
              <a:latin typeface="Roboto Light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757358" y="10561809"/>
            <a:ext cx="445840" cy="646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2437608"/>
            <a:r>
              <a:rPr lang="en-US" sz="3599" dirty="0">
                <a:solidFill>
                  <a:srgbClr val="57565A"/>
                </a:solidFill>
                <a:latin typeface="Roboto Light"/>
              </a:rPr>
              <a:t>+</a:t>
            </a:r>
          </a:p>
        </p:txBody>
      </p:sp>
      <p:sp>
        <p:nvSpPr>
          <p:cNvPr id="71" name="Right Triangle 70"/>
          <p:cNvSpPr/>
          <p:nvPr/>
        </p:nvSpPr>
        <p:spPr>
          <a:xfrm rot="16200000">
            <a:off x="9452039" y="8941474"/>
            <a:ext cx="2343288" cy="2355242"/>
          </a:xfrm>
          <a:prstGeom prst="rtTriangle">
            <a:avLst/>
          </a:prstGeom>
          <a:noFill/>
          <a:ln w="9525">
            <a:solidFill>
              <a:schemeClr val="tx1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437608"/>
            <a:endParaRPr lang="en-US" sz="3999">
              <a:solidFill>
                <a:prstClr val="white"/>
              </a:solidFill>
              <a:latin typeface="Roboto Light"/>
            </a:endParaRPr>
          </a:p>
        </p:txBody>
      </p:sp>
      <p:sp>
        <p:nvSpPr>
          <p:cNvPr id="72" name="Folded Corner 71"/>
          <p:cNvSpPr/>
          <p:nvPr/>
        </p:nvSpPr>
        <p:spPr>
          <a:xfrm>
            <a:off x="7116682" y="3780749"/>
            <a:ext cx="4696569" cy="7531248"/>
          </a:xfrm>
          <a:prstGeom prst="foldedCorner">
            <a:avLst>
              <a:gd name="adj" fmla="val 22388"/>
            </a:avLst>
          </a:prstGeom>
          <a:gradFill flip="none" rotWithShape="1">
            <a:gsLst>
              <a:gs pos="0">
                <a:schemeClr val="tx1">
                  <a:lumMod val="10000"/>
                  <a:lumOff val="90000"/>
                </a:schemeClr>
              </a:gs>
              <a:gs pos="100000">
                <a:schemeClr val="tx1">
                  <a:lumMod val="10000"/>
                  <a:lumOff val="9000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7553" tIns="1706436" rIns="487553" bIns="487553" numCol="1" spcCol="1270" anchor="t" anchorCtr="0">
            <a:noAutofit/>
          </a:bodyPr>
          <a:lstStyle/>
          <a:p>
            <a:pPr defTabSz="1777423">
              <a:lnSpc>
                <a:spcPct val="90000"/>
              </a:lnSpc>
              <a:spcBef>
                <a:spcPct val="0"/>
              </a:spcBef>
              <a:spcAft>
                <a:spcPts val="534"/>
              </a:spcAft>
            </a:pPr>
            <a:r>
              <a:rPr lang="en-US" sz="28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No sampling. Clarity process more than 1 petabyte of data from over 100 million users per month.</a:t>
            </a:r>
          </a:p>
          <a:p>
            <a:pPr defTabSz="1777423">
              <a:lnSpc>
                <a:spcPct val="90000"/>
              </a:lnSpc>
              <a:spcBef>
                <a:spcPct val="0"/>
              </a:spcBef>
              <a:spcAft>
                <a:spcPts val="534"/>
              </a:spcAft>
            </a:pPr>
            <a:endParaRPr lang="en-US" sz="2800" dirty="0">
              <a:solidFill>
                <a:schemeClr val="tx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defTabSz="1777423">
              <a:lnSpc>
                <a:spcPct val="90000"/>
              </a:lnSpc>
              <a:spcBef>
                <a:spcPct val="0"/>
              </a:spcBef>
              <a:spcAft>
                <a:spcPts val="534"/>
              </a:spcAft>
            </a:pPr>
            <a:r>
              <a:rPr lang="en-US" sz="28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Also, there are no traffic limits on these sites. 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7363950" y="4127197"/>
            <a:ext cx="886550" cy="922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2437608"/>
            <a:r>
              <a:rPr lang="en-US" sz="5398"/>
              <a:t>02</a:t>
            </a:r>
          </a:p>
        </p:txBody>
      </p:sp>
      <p:sp>
        <p:nvSpPr>
          <p:cNvPr id="74" name="Rectangle 73"/>
          <p:cNvSpPr/>
          <p:nvPr/>
        </p:nvSpPr>
        <p:spPr>
          <a:xfrm>
            <a:off x="7118268" y="3690474"/>
            <a:ext cx="4696569" cy="9141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437608"/>
            <a:endParaRPr lang="en-US" sz="3999" b="1">
              <a:ln w="22225">
                <a:solidFill>
                  <a:srgbClr val="33B1E9"/>
                </a:solidFill>
                <a:prstDash val="solid"/>
              </a:ln>
              <a:solidFill>
                <a:srgbClr val="33B1E9">
                  <a:lumMod val="40000"/>
                  <a:lumOff val="60000"/>
                </a:srgbClr>
              </a:solidFill>
              <a:latin typeface="Roboto Light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1292838" y="10561809"/>
            <a:ext cx="445840" cy="646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2437608"/>
            <a:r>
              <a:rPr lang="en-US" sz="3599">
                <a:solidFill>
                  <a:srgbClr val="57565A"/>
                </a:solidFill>
                <a:latin typeface="Roboto Light"/>
              </a:rPr>
              <a:t>+</a:t>
            </a:r>
          </a:p>
        </p:txBody>
      </p:sp>
      <p:sp>
        <p:nvSpPr>
          <p:cNvPr id="77" name="Right Triangle 76"/>
          <p:cNvSpPr/>
          <p:nvPr/>
        </p:nvSpPr>
        <p:spPr>
          <a:xfrm rot="16200000">
            <a:off x="14965053" y="8941474"/>
            <a:ext cx="2343288" cy="2355242"/>
          </a:xfrm>
          <a:prstGeom prst="rtTriangle">
            <a:avLst/>
          </a:prstGeom>
          <a:noFill/>
          <a:ln w="9525">
            <a:solidFill>
              <a:schemeClr val="tx1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437608"/>
            <a:endParaRPr lang="en-US" sz="3999">
              <a:solidFill>
                <a:prstClr val="white"/>
              </a:solidFill>
              <a:latin typeface="Roboto Light"/>
            </a:endParaRPr>
          </a:p>
        </p:txBody>
      </p:sp>
      <p:sp>
        <p:nvSpPr>
          <p:cNvPr id="78" name="Folded Corner 77"/>
          <p:cNvSpPr/>
          <p:nvPr/>
        </p:nvSpPr>
        <p:spPr>
          <a:xfrm>
            <a:off x="12629696" y="3780749"/>
            <a:ext cx="4696569" cy="7531248"/>
          </a:xfrm>
          <a:prstGeom prst="foldedCorner">
            <a:avLst>
              <a:gd name="adj" fmla="val 22388"/>
            </a:avLst>
          </a:prstGeom>
          <a:gradFill flip="none" rotWithShape="1">
            <a:gsLst>
              <a:gs pos="0">
                <a:schemeClr val="tx1">
                  <a:lumMod val="10000"/>
                  <a:lumOff val="90000"/>
                </a:schemeClr>
              </a:gs>
              <a:gs pos="100000">
                <a:schemeClr val="tx1">
                  <a:lumMod val="10000"/>
                  <a:lumOff val="9000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7553" tIns="1706436" rIns="487553" bIns="487553" numCol="1" spcCol="1270" anchor="t" anchorCtr="0">
            <a:noAutofit/>
          </a:bodyPr>
          <a:lstStyle/>
          <a:p>
            <a:pPr defTabSz="1777423">
              <a:lnSpc>
                <a:spcPct val="90000"/>
              </a:lnSpc>
              <a:spcBef>
                <a:spcPct val="0"/>
              </a:spcBef>
              <a:spcAft>
                <a:spcPts val="534"/>
              </a:spcAft>
            </a:pPr>
            <a:r>
              <a:rPr lang="en-US" sz="28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Data is analyzed and ready to view in near real time, so you don't have to wait. </a:t>
            </a:r>
          </a:p>
          <a:p>
            <a:pPr defTabSz="1777423">
              <a:lnSpc>
                <a:spcPct val="90000"/>
              </a:lnSpc>
              <a:spcBef>
                <a:spcPct val="0"/>
              </a:spcBef>
              <a:spcAft>
                <a:spcPts val="534"/>
              </a:spcAft>
            </a:pPr>
            <a:endParaRPr lang="en-US" sz="2800" dirty="0">
              <a:solidFill>
                <a:schemeClr val="tx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defTabSz="1777423">
              <a:lnSpc>
                <a:spcPct val="90000"/>
              </a:lnSpc>
              <a:spcBef>
                <a:spcPct val="0"/>
              </a:spcBef>
              <a:spcAft>
                <a:spcPts val="534"/>
              </a:spcAft>
            </a:pPr>
            <a:r>
              <a:rPr lang="en-US" sz="28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Deep AI and Machine Learning algorithms power insights to help you analyze user behavior efficiently.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2876964" y="4127197"/>
            <a:ext cx="886550" cy="922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2437608"/>
            <a:r>
              <a:rPr lang="en-US" sz="5398"/>
              <a:t>03</a:t>
            </a:r>
          </a:p>
        </p:txBody>
      </p:sp>
      <p:sp>
        <p:nvSpPr>
          <p:cNvPr id="80" name="Rectangle 79"/>
          <p:cNvSpPr/>
          <p:nvPr/>
        </p:nvSpPr>
        <p:spPr>
          <a:xfrm>
            <a:off x="12631282" y="3690474"/>
            <a:ext cx="4696569" cy="9141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437608"/>
            <a:endParaRPr lang="en-US" sz="3999" b="1">
              <a:ln w="22225">
                <a:solidFill>
                  <a:srgbClr val="33B1E9"/>
                </a:solidFill>
                <a:prstDash val="solid"/>
              </a:ln>
              <a:solidFill>
                <a:srgbClr val="33B1E9">
                  <a:lumMod val="40000"/>
                  <a:lumOff val="60000"/>
                </a:srgbClr>
              </a:solidFill>
              <a:latin typeface="Roboto Light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6805852" y="10561809"/>
            <a:ext cx="445840" cy="646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2437608"/>
            <a:r>
              <a:rPr lang="en-US" sz="3599">
                <a:solidFill>
                  <a:srgbClr val="57565A"/>
                </a:solidFill>
                <a:latin typeface="Roboto Light"/>
              </a:rPr>
              <a:t>+</a:t>
            </a:r>
          </a:p>
        </p:txBody>
      </p:sp>
      <p:sp>
        <p:nvSpPr>
          <p:cNvPr id="83" name="Right Triangle 82"/>
          <p:cNvSpPr/>
          <p:nvPr/>
        </p:nvSpPr>
        <p:spPr>
          <a:xfrm rot="16200000">
            <a:off x="20478942" y="8941474"/>
            <a:ext cx="2343288" cy="2355242"/>
          </a:xfrm>
          <a:prstGeom prst="rtTriangle">
            <a:avLst/>
          </a:prstGeom>
          <a:noFill/>
          <a:ln w="9525">
            <a:solidFill>
              <a:schemeClr val="tx1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437608"/>
            <a:endParaRPr lang="en-US" sz="3999">
              <a:solidFill>
                <a:prstClr val="white"/>
              </a:solidFill>
              <a:latin typeface="Roboto Light"/>
            </a:endParaRPr>
          </a:p>
        </p:txBody>
      </p:sp>
      <p:sp>
        <p:nvSpPr>
          <p:cNvPr id="84" name="Folded Corner 83"/>
          <p:cNvSpPr/>
          <p:nvPr/>
        </p:nvSpPr>
        <p:spPr>
          <a:xfrm>
            <a:off x="18143586" y="3780749"/>
            <a:ext cx="4696569" cy="7531248"/>
          </a:xfrm>
          <a:prstGeom prst="foldedCorner">
            <a:avLst>
              <a:gd name="adj" fmla="val 22388"/>
            </a:avLst>
          </a:prstGeom>
          <a:gradFill flip="none" rotWithShape="1">
            <a:gsLst>
              <a:gs pos="0">
                <a:schemeClr val="tx1">
                  <a:lumMod val="10000"/>
                  <a:lumOff val="90000"/>
                </a:schemeClr>
              </a:gs>
              <a:gs pos="100000">
                <a:schemeClr val="tx1">
                  <a:lumMod val="10000"/>
                  <a:lumOff val="9000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7553" tIns="1706436" rIns="487553" bIns="487553" numCol="1" spcCol="1270" anchor="t" anchorCtr="0">
            <a:noAutofit/>
          </a:bodyPr>
          <a:lstStyle/>
          <a:p>
            <a:pPr defTabSz="1777423">
              <a:lnSpc>
                <a:spcPct val="90000"/>
              </a:lnSpc>
              <a:spcBef>
                <a:spcPct val="0"/>
              </a:spcBef>
              <a:spcAft>
                <a:spcPts val="534"/>
              </a:spcAft>
            </a:pPr>
            <a:r>
              <a:rPr lang="en-US" sz="28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There are absolutely no limits on the number of sites per account. </a:t>
            </a:r>
          </a:p>
          <a:p>
            <a:pPr defTabSz="1777423">
              <a:lnSpc>
                <a:spcPct val="90000"/>
              </a:lnSpc>
              <a:spcBef>
                <a:spcPct val="0"/>
              </a:spcBef>
              <a:spcAft>
                <a:spcPts val="534"/>
              </a:spcAft>
            </a:pPr>
            <a:endParaRPr lang="en-US" sz="2800" dirty="0">
              <a:solidFill>
                <a:schemeClr val="tx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defTabSz="1777423">
              <a:lnSpc>
                <a:spcPct val="90000"/>
              </a:lnSpc>
              <a:spcBef>
                <a:spcPct val="0"/>
              </a:spcBef>
              <a:spcAft>
                <a:spcPts val="534"/>
              </a:spcAft>
            </a:pPr>
            <a:r>
              <a:rPr lang="en-US" sz="28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Clarity can scale to support even the largest websites.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18390854" y="4127197"/>
            <a:ext cx="886550" cy="922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2437608"/>
            <a:r>
              <a:rPr lang="en-US" sz="5398"/>
              <a:t>04</a:t>
            </a:r>
          </a:p>
        </p:txBody>
      </p:sp>
      <p:sp>
        <p:nvSpPr>
          <p:cNvPr id="86" name="Rectangle 85"/>
          <p:cNvSpPr/>
          <p:nvPr/>
        </p:nvSpPr>
        <p:spPr>
          <a:xfrm>
            <a:off x="18145171" y="3690474"/>
            <a:ext cx="4696569" cy="91414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437608"/>
            <a:endParaRPr lang="en-US" sz="3999" b="1">
              <a:ln w="22225">
                <a:solidFill>
                  <a:srgbClr val="33B1E9"/>
                </a:solidFill>
                <a:prstDash val="solid"/>
              </a:ln>
              <a:solidFill>
                <a:srgbClr val="33B1E9">
                  <a:lumMod val="40000"/>
                  <a:lumOff val="60000"/>
                </a:srgbClr>
              </a:solidFill>
              <a:latin typeface="Roboto Light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22319742" y="10561809"/>
            <a:ext cx="445840" cy="646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2437608"/>
            <a:r>
              <a:rPr lang="en-US" sz="3599">
                <a:solidFill>
                  <a:srgbClr val="57565A"/>
                </a:solidFill>
                <a:latin typeface="Roboto Light"/>
              </a:rPr>
              <a:t>+</a:t>
            </a:r>
          </a:p>
        </p:txBody>
      </p:sp>
      <p:sp>
        <p:nvSpPr>
          <p:cNvPr id="26" name="CuadroTexto 350">
            <a:extLst>
              <a:ext uri="{FF2B5EF4-FFF2-40B4-BE49-F238E27FC236}">
                <a16:creationId xmlns:a16="http://schemas.microsoft.com/office/drawing/2014/main" id="{0251BA5E-7CA9-E83C-7253-A79AB79267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14087" y="1440261"/>
            <a:ext cx="12149481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tx2"/>
                </a:solidFill>
                <a:latin typeface="Poppins" pitchFamily="2" charset="77"/>
                <a:ea typeface="Lato Heavy" charset="0"/>
                <a:cs typeface="Poppins" pitchFamily="2" charset="77"/>
              </a:rPr>
              <a:t>Why </a:t>
            </a:r>
            <a:r>
              <a:rPr lang="en-US" sz="8000" b="1" dirty="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rPr>
              <a:t>Microsoft</a:t>
            </a:r>
            <a:r>
              <a:rPr lang="en-US" sz="8000" b="1" dirty="0">
                <a:solidFill>
                  <a:schemeClr val="tx2"/>
                </a:solidFill>
                <a:latin typeface="Poppins" pitchFamily="2" charset="77"/>
                <a:ea typeface="Lato Heavy" charset="0"/>
                <a:cs typeface="Poppins" pitchFamily="2" charset="77"/>
              </a:rPr>
              <a:t> Clarity?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033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7" grpId="0"/>
      <p:bldP spid="68" grpId="0" animBg="1"/>
      <p:bldP spid="69" grpId="0"/>
      <p:bldP spid="71" grpId="0" animBg="1"/>
      <p:bldP spid="72" grpId="0" animBg="1"/>
      <p:bldP spid="73" grpId="0"/>
      <p:bldP spid="74" grpId="0" animBg="1"/>
      <p:bldP spid="75" grpId="0"/>
      <p:bldP spid="77" grpId="0" animBg="1"/>
      <p:bldP spid="78" grpId="0" animBg="1"/>
      <p:bldP spid="79" grpId="0"/>
      <p:bldP spid="80" grpId="0" animBg="1"/>
      <p:bldP spid="81" grpId="0"/>
      <p:bldP spid="83" grpId="0" animBg="1"/>
      <p:bldP spid="84" grpId="0" animBg="1"/>
      <p:bldP spid="85" grpId="0"/>
      <p:bldP spid="86" grpId="0" animBg="1"/>
      <p:bldP spid="8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D2503A9-A640-4897-BB5C-8668F48C8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963" y="1090357"/>
            <a:ext cx="21025723" cy="2012949"/>
          </a:xfrm>
        </p:spPr>
        <p:txBody>
          <a:bodyPr/>
          <a:lstStyle/>
          <a:p>
            <a:r>
              <a:rPr lang="id-ID" sz="8000" b="1" dirty="0" err="1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rPr>
              <a:t>Implementation</a:t>
            </a:r>
            <a:r>
              <a:rPr lang="id-ID" sz="8000" b="1" dirty="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rPr>
              <a:t> </a:t>
            </a:r>
            <a:r>
              <a:rPr lang="id-ID" sz="8000" b="1" dirty="0" err="1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rPr>
              <a:t>Process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23276212" y="270004"/>
            <a:ext cx="1101438" cy="730060"/>
          </a:xfrm>
          <a:prstGeom prst="rect">
            <a:avLst/>
          </a:prstGeom>
        </p:spPr>
        <p:txBody>
          <a:bodyPr/>
          <a:lstStyle/>
          <a:p>
            <a:pPr algn="l" defTabSz="1828251">
              <a:defRPr/>
            </a:pPr>
            <a:fld id="{7A5DDAD3-E743-4B29-A948-63E93E36D1BF}" type="slidenum">
              <a:rPr lang="id-ID" sz="1799">
                <a:solidFill>
                  <a:srgbClr val="FFFFFF"/>
                </a:solidFill>
                <a:latin typeface="Calibri"/>
              </a:rPr>
              <a:pPr algn="l" defTabSz="1828251">
                <a:defRPr/>
              </a:pPr>
              <a:t>7</a:t>
            </a:fld>
            <a:endParaRPr lang="id-ID" sz="1799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" name="Notched Right Arrow 2"/>
          <p:cNvSpPr/>
          <p:nvPr/>
        </p:nvSpPr>
        <p:spPr>
          <a:xfrm>
            <a:off x="5349132" y="3464412"/>
            <a:ext cx="14602622" cy="6787176"/>
          </a:xfrm>
          <a:prstGeom prst="notchedRightArrow">
            <a:avLst/>
          </a:prstGeom>
          <a:solidFill>
            <a:schemeClr val="bg2"/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" name="Oval 3"/>
          <p:cNvSpPr/>
          <p:nvPr/>
        </p:nvSpPr>
        <p:spPr>
          <a:xfrm>
            <a:off x="4154132" y="5041669"/>
            <a:ext cx="3599063" cy="3599063"/>
          </a:xfrm>
          <a:prstGeom prst="ellipse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251">
              <a:defRPr/>
            </a:pPr>
            <a:endParaRPr lang="en-US" sz="3599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Oval 4"/>
          <p:cNvSpPr/>
          <p:nvPr/>
        </p:nvSpPr>
        <p:spPr>
          <a:xfrm>
            <a:off x="4557499" y="5433975"/>
            <a:ext cx="2879250" cy="2879250"/>
          </a:xfrm>
          <a:prstGeom prst="ellipse">
            <a:avLst/>
          </a:prstGeom>
          <a:solidFill>
            <a:srgbClr val="239CC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284890" rIns="0" bIns="284890" numCol="1" spcCol="1270" anchor="ctr" anchorCtr="0">
            <a:noAutofit/>
          </a:bodyPr>
          <a:lstStyle/>
          <a:p>
            <a:pPr algn="ctr" defTabSz="1777467">
              <a:lnSpc>
                <a:spcPct val="12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2399" b="1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Signup to Microsoft Clarity.</a:t>
            </a:r>
            <a:endParaRPr lang="en-US" sz="3199" b="1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7877206" y="5433975"/>
            <a:ext cx="2879250" cy="2879250"/>
          </a:xfrm>
          <a:prstGeom prst="ellipse">
            <a:avLst/>
          </a:prstGeom>
          <a:solidFill>
            <a:srgbClr val="239CC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85121"/>
              <a:satOff val="4810"/>
              <a:lumOff val="-4510"/>
              <a:alphaOff val="0"/>
            </a:schemeClr>
          </a:fillRef>
          <a:effectRef idx="3">
            <a:schemeClr val="accent2">
              <a:hueOff val="85121"/>
              <a:satOff val="4810"/>
              <a:lumOff val="-451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284890" rIns="0" bIns="284890" numCol="1" spcCol="1270" anchor="ctr" anchorCtr="0">
            <a:noAutofit/>
          </a:bodyPr>
          <a:lstStyle/>
          <a:p>
            <a:pPr algn="ctr" defTabSz="1777467">
              <a:lnSpc>
                <a:spcPct val="12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2399" b="1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Add your website as a Project.</a:t>
            </a:r>
            <a:endParaRPr lang="en-US" sz="3199" b="1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1196911" y="5433975"/>
            <a:ext cx="2879250" cy="2879250"/>
          </a:xfrm>
          <a:prstGeom prst="ellipse">
            <a:avLst/>
          </a:prstGeom>
          <a:solidFill>
            <a:srgbClr val="239CC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170242"/>
              <a:satOff val="9620"/>
              <a:lumOff val="-9021"/>
              <a:alphaOff val="0"/>
            </a:schemeClr>
          </a:fillRef>
          <a:effectRef idx="3">
            <a:schemeClr val="accent2">
              <a:hueOff val="170242"/>
              <a:satOff val="9620"/>
              <a:lumOff val="-902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284890" rIns="0" bIns="284890" numCol="1" spcCol="1270" anchor="ctr" anchorCtr="0">
            <a:noAutofit/>
          </a:bodyPr>
          <a:lstStyle/>
          <a:p>
            <a:pPr algn="ctr" defTabSz="1777467">
              <a:lnSpc>
                <a:spcPct val="12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2399" b="1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Add script through GTM. Also link GA property.</a:t>
            </a:r>
            <a:endParaRPr lang="en-US" sz="3199" b="1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4516619" y="5433975"/>
            <a:ext cx="2879250" cy="2879250"/>
          </a:xfrm>
          <a:prstGeom prst="ellipse">
            <a:avLst/>
          </a:prstGeom>
          <a:solidFill>
            <a:srgbClr val="239CC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255363"/>
              <a:satOff val="14429"/>
              <a:lumOff val="-13531"/>
              <a:alphaOff val="0"/>
            </a:schemeClr>
          </a:fillRef>
          <a:effectRef idx="3">
            <a:schemeClr val="accent2">
              <a:hueOff val="255363"/>
              <a:satOff val="14429"/>
              <a:lumOff val="-1353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284890" rIns="0" bIns="287925" numCol="1" spcCol="1270" anchor="ctr" anchorCtr="0">
            <a:noAutofit/>
          </a:bodyPr>
          <a:lstStyle/>
          <a:p>
            <a:pPr algn="ctr" defTabSz="1777467">
              <a:lnSpc>
                <a:spcPct val="12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2399" b="1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Implement custom tags for segmentation.</a:t>
            </a:r>
          </a:p>
        </p:txBody>
      </p:sp>
      <p:sp>
        <p:nvSpPr>
          <p:cNvPr id="9" name="Oval 8"/>
          <p:cNvSpPr/>
          <p:nvPr/>
        </p:nvSpPr>
        <p:spPr>
          <a:xfrm>
            <a:off x="17836326" y="5433975"/>
            <a:ext cx="2879250" cy="2879250"/>
          </a:xfrm>
          <a:prstGeom prst="ellipse">
            <a:avLst/>
          </a:prstGeom>
          <a:solidFill>
            <a:srgbClr val="239CC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340485"/>
              <a:satOff val="19239"/>
              <a:lumOff val="-18041"/>
              <a:alphaOff val="0"/>
            </a:schemeClr>
          </a:fillRef>
          <a:effectRef idx="3">
            <a:schemeClr val="accent2">
              <a:hueOff val="340485"/>
              <a:satOff val="19239"/>
              <a:lumOff val="-1804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284890" rIns="0" bIns="284890" numCol="1" spcCol="1270" anchor="ctr" anchorCtr="0">
            <a:noAutofit/>
          </a:bodyPr>
          <a:lstStyle/>
          <a:p>
            <a:pPr algn="ctr" defTabSz="1777467">
              <a:lnSpc>
                <a:spcPct val="12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2399" b="1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 are done, wait to record the data.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571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59259E-6 L 0.13698 -2.59259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4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698 -2.59259E-6 L 0.26927 -2.59259E-6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1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927 -2.59259E-6 L 0.41055 -2.59259E-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5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055 -2.59259E-6 L 0.54961 -2.59259E-6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787706" y="814404"/>
            <a:ext cx="436300" cy="43084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827884" hangingPunct="0"/>
            <a:fld id="{86CB4B4D-7CA3-9044-876B-883B54F8677D}" type="slidenum">
              <a:rPr lang="en-IN" smtClean="0"/>
              <a:pPr/>
              <a:t>8</a:t>
            </a:fld>
            <a:endParaRPr kern="0">
              <a:latin typeface="Helvetica"/>
              <a:sym typeface="Helvetica"/>
            </a:endParaRPr>
          </a:p>
        </p:txBody>
      </p:sp>
      <p:sp>
        <p:nvSpPr>
          <p:cNvPr id="242" name="BULLETED LIST TEXT"/>
          <p:cNvSpPr txBox="1"/>
          <p:nvPr/>
        </p:nvSpPr>
        <p:spPr>
          <a:xfrm>
            <a:off x="5866113" y="1729260"/>
            <a:ext cx="13564620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07" rIns="45707">
            <a:spAutoFit/>
          </a:bodyPr>
          <a:lstStyle>
            <a:lvl1pPr algn="ctr">
              <a:defRPr sz="6600" spc="600">
                <a:solidFill>
                  <a:srgbClr val="000000"/>
                </a:solidFill>
              </a:defRPr>
            </a:lvl1pPr>
          </a:lstStyle>
          <a:p>
            <a:pPr defTabSz="1827884" hangingPunct="0"/>
            <a:r>
              <a:rPr lang="en-US" sz="8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  <a:sym typeface="Helvetica"/>
              </a:rPr>
              <a:t>Example: Use Cases</a:t>
            </a:r>
            <a:endParaRPr sz="8000" b="1" dirty="0">
              <a:solidFill>
                <a:schemeClr val="tx2"/>
              </a:solidFill>
              <a:latin typeface="Poppins" pitchFamily="2" charset="77"/>
              <a:cs typeface="Poppins" pitchFamily="2" charset="77"/>
              <a:sym typeface="Helvetica"/>
            </a:endParaRPr>
          </a:p>
        </p:txBody>
      </p:sp>
      <p:grpSp>
        <p:nvGrpSpPr>
          <p:cNvPr id="247" name="Group"/>
          <p:cNvGrpSpPr/>
          <p:nvPr/>
        </p:nvGrpSpPr>
        <p:grpSpPr>
          <a:xfrm>
            <a:off x="3701277" y="4310061"/>
            <a:ext cx="17068278" cy="1798556"/>
            <a:chOff x="0" y="0"/>
            <a:chExt cx="17072723" cy="1799021"/>
          </a:xfrm>
        </p:grpSpPr>
        <p:sp>
          <p:nvSpPr>
            <p:cNvPr id="244" name="A company is an association or collection of individuals, whether natural persons, legal persons, or a mixture of both. Company members share a common purpose and unite in order to focus their various talents and organize their collectively available skills"/>
            <p:cNvSpPr txBox="1"/>
            <p:nvPr/>
          </p:nvSpPr>
          <p:spPr>
            <a:xfrm>
              <a:off x="826230" y="732261"/>
              <a:ext cx="16246493" cy="10667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07" tIns="45707" rIns="45707" bIns="45707" numCol="1" anchor="t">
              <a:spAutoFit/>
            </a:bodyPr>
            <a:lstStyle>
              <a:lvl1pPr algn="just">
                <a:lnSpc>
                  <a:spcPct val="150000"/>
                </a:lnSpc>
                <a:defRPr sz="2000"/>
              </a:lvl1pPr>
            </a:lstStyle>
            <a:p>
              <a:pPr algn="l">
                <a:lnSpc>
                  <a:spcPts val="4039"/>
                </a:lnSpc>
                <a:spcBef>
                  <a:spcPct val="20000"/>
                </a:spcBef>
              </a:pPr>
              <a:r>
                <a:rPr lang="en-IN" sz="2800" dirty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  <a:sym typeface="Helvetica"/>
                </a:rPr>
                <a:t>In Case of any issue on the website, we can quickly jump on session recordings data and watch for specific user actions using these event/tag filters.</a:t>
              </a:r>
              <a:endParaRPr sz="2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Helvetica"/>
              </a:endParaRPr>
            </a:p>
          </p:txBody>
        </p:sp>
        <p:sp>
          <p:nvSpPr>
            <p:cNvPr id="245" name="YOUR TITLE HERE"/>
            <p:cNvSpPr txBox="1"/>
            <p:nvPr/>
          </p:nvSpPr>
          <p:spPr>
            <a:xfrm>
              <a:off x="826229" y="0"/>
              <a:ext cx="4573891" cy="5847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07" tIns="45707" rIns="45707" bIns="45707" numCol="1" anchor="t">
              <a:spAutoFit/>
            </a:bodyPr>
            <a:lstStyle>
              <a:lvl1pPr>
                <a:defRPr sz="3200" spc="600">
                  <a:solidFill>
                    <a:srgbClr val="000000"/>
                  </a:solidFill>
                </a:defRPr>
              </a:lvl1pPr>
            </a:lstStyle>
            <a:p>
              <a:pPr defTabSz="1827884" hangingPunct="0"/>
              <a:r>
                <a:rPr lang="en-US" sz="3199" kern="0" dirty="0">
                  <a:latin typeface="Poppins" pitchFamily="2" charset="77"/>
                  <a:ea typeface="Lato" panose="020F0502020204030203" pitchFamily="34" charset="0"/>
                  <a:cs typeface="Poppins" pitchFamily="2" charset="77"/>
                  <a:sym typeface="Helvetica"/>
                </a:rPr>
                <a:t>Troubleshooting</a:t>
              </a:r>
              <a:endParaRPr sz="3199" kern="0" dirty="0">
                <a:latin typeface="Poppins" pitchFamily="2" charset="77"/>
                <a:ea typeface="Lato" panose="020F0502020204030203" pitchFamily="34" charset="0"/>
                <a:cs typeface="Poppins" pitchFamily="2" charset="77"/>
                <a:sym typeface="Helvetica"/>
              </a:endParaRPr>
            </a:p>
          </p:txBody>
        </p:sp>
        <p:sp>
          <p:nvSpPr>
            <p:cNvPr id="246" name="Shape"/>
            <p:cNvSpPr/>
            <p:nvPr/>
          </p:nvSpPr>
          <p:spPr>
            <a:xfrm>
              <a:off x="0" y="13059"/>
              <a:ext cx="558655" cy="5586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6" y="0"/>
                    <a:pt x="0" y="4835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moveTo>
                    <a:pt x="9674" y="5053"/>
                  </a:moveTo>
                  <a:cubicBezTo>
                    <a:pt x="9585" y="4964"/>
                    <a:pt x="9463" y="4909"/>
                    <a:pt x="9327" y="4909"/>
                  </a:cubicBezTo>
                  <a:cubicBezTo>
                    <a:pt x="9056" y="4909"/>
                    <a:pt x="8836" y="5129"/>
                    <a:pt x="8836" y="5400"/>
                  </a:cubicBezTo>
                  <a:cubicBezTo>
                    <a:pt x="8836" y="5536"/>
                    <a:pt x="8891" y="5658"/>
                    <a:pt x="8980" y="5747"/>
                  </a:cubicBezTo>
                  <a:lnTo>
                    <a:pt x="13574" y="10800"/>
                  </a:lnTo>
                  <a:lnTo>
                    <a:pt x="8980" y="15853"/>
                  </a:lnTo>
                  <a:cubicBezTo>
                    <a:pt x="8891" y="15942"/>
                    <a:pt x="8836" y="16065"/>
                    <a:pt x="8836" y="16200"/>
                  </a:cubicBezTo>
                  <a:cubicBezTo>
                    <a:pt x="8836" y="16471"/>
                    <a:pt x="9056" y="16691"/>
                    <a:pt x="9327" y="16691"/>
                  </a:cubicBezTo>
                  <a:cubicBezTo>
                    <a:pt x="9463" y="16691"/>
                    <a:pt x="9585" y="16636"/>
                    <a:pt x="9674" y="16547"/>
                  </a:cubicBezTo>
                  <a:lnTo>
                    <a:pt x="14583" y="11147"/>
                  </a:lnTo>
                  <a:cubicBezTo>
                    <a:pt x="14672" y="11058"/>
                    <a:pt x="14727" y="10936"/>
                    <a:pt x="14727" y="10800"/>
                  </a:cubicBezTo>
                  <a:cubicBezTo>
                    <a:pt x="14727" y="10665"/>
                    <a:pt x="14672" y="10542"/>
                    <a:pt x="14583" y="10453"/>
                  </a:cubicBezTo>
                  <a:cubicBezTo>
                    <a:pt x="14583" y="10453"/>
                    <a:pt x="9674" y="5053"/>
                    <a:pt x="9674" y="505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07" tIns="45707" rIns="45707" bIns="45707" numCol="1" anchor="ctr">
              <a:noAutofit/>
            </a:bodyPr>
            <a:lstStyle/>
            <a:p>
              <a:pPr defTabSz="456925" hangingPunct="0">
                <a:defRPr sz="29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899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</p:grpSp>
      <p:grpSp>
        <p:nvGrpSpPr>
          <p:cNvPr id="251" name="Group"/>
          <p:cNvGrpSpPr/>
          <p:nvPr/>
        </p:nvGrpSpPr>
        <p:grpSpPr>
          <a:xfrm>
            <a:off x="3701277" y="6857999"/>
            <a:ext cx="17068278" cy="1798554"/>
            <a:chOff x="0" y="0"/>
            <a:chExt cx="17072723" cy="1799020"/>
          </a:xfrm>
        </p:grpSpPr>
        <p:sp>
          <p:nvSpPr>
            <p:cNvPr id="248" name="A company is an association or collection of individuals, whether natural persons, legal persons, or a mixture of both. Company members share a common purpose and unite in order to focus their various talents and organize their collectively available skills"/>
            <p:cNvSpPr txBox="1"/>
            <p:nvPr/>
          </p:nvSpPr>
          <p:spPr>
            <a:xfrm>
              <a:off x="826230" y="732260"/>
              <a:ext cx="16246493" cy="10667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07" tIns="45707" rIns="45707" bIns="45707" numCol="1" anchor="t">
              <a:spAutoFit/>
            </a:bodyPr>
            <a:lstStyle>
              <a:lvl1pPr algn="just">
                <a:lnSpc>
                  <a:spcPct val="150000"/>
                </a:lnSpc>
                <a:defRPr sz="2000"/>
              </a:lvl1pPr>
            </a:lstStyle>
            <a:p>
              <a:pPr algn="l">
                <a:lnSpc>
                  <a:spcPts val="4039"/>
                </a:lnSpc>
                <a:spcBef>
                  <a:spcPct val="20000"/>
                </a:spcBef>
              </a:pPr>
              <a:r>
                <a:rPr lang="en-US" sz="2800" dirty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  <a:sym typeface="Helvetica"/>
                </a:rPr>
                <a:t>According to our need we can filter out the exact and limited number of recordings. It will make it easy to watch and get out question answered quickly. </a:t>
              </a:r>
              <a:endParaRPr sz="2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Helvetica"/>
              </a:endParaRPr>
            </a:p>
          </p:txBody>
        </p:sp>
        <p:sp>
          <p:nvSpPr>
            <p:cNvPr id="249" name="YOUR TITLE HERE"/>
            <p:cNvSpPr txBox="1"/>
            <p:nvPr/>
          </p:nvSpPr>
          <p:spPr>
            <a:xfrm>
              <a:off x="826229" y="0"/>
              <a:ext cx="8215259" cy="5847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07" tIns="45707" rIns="45707" bIns="45707" numCol="1" anchor="t">
              <a:spAutoFit/>
            </a:bodyPr>
            <a:lstStyle>
              <a:lvl1pPr>
                <a:defRPr sz="3200" spc="600">
                  <a:solidFill>
                    <a:srgbClr val="000000"/>
                  </a:solidFill>
                </a:defRPr>
              </a:lvl1pPr>
            </a:lstStyle>
            <a:p>
              <a:pPr defTabSz="1827884" hangingPunct="0"/>
              <a:r>
                <a:rPr lang="en-US" sz="3199" kern="0" dirty="0">
                  <a:latin typeface="Poppins" pitchFamily="2" charset="77"/>
                  <a:ea typeface="Lato" panose="020F0502020204030203" pitchFamily="34" charset="0"/>
                  <a:cs typeface="Poppins" pitchFamily="2" charset="77"/>
                  <a:sym typeface="Helvetica"/>
                </a:rPr>
                <a:t>Get Your Questions Answered</a:t>
              </a:r>
              <a:endParaRPr sz="3199" kern="0" dirty="0">
                <a:latin typeface="Poppins" pitchFamily="2" charset="77"/>
                <a:ea typeface="Lato" panose="020F0502020204030203" pitchFamily="34" charset="0"/>
                <a:cs typeface="Poppins" pitchFamily="2" charset="77"/>
                <a:sym typeface="Helvetica"/>
              </a:endParaRPr>
            </a:p>
          </p:txBody>
        </p:sp>
        <p:sp>
          <p:nvSpPr>
            <p:cNvPr id="250" name="Shape"/>
            <p:cNvSpPr/>
            <p:nvPr/>
          </p:nvSpPr>
          <p:spPr>
            <a:xfrm>
              <a:off x="0" y="13059"/>
              <a:ext cx="558655" cy="5586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6" y="0"/>
                    <a:pt x="0" y="4835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moveTo>
                    <a:pt x="9674" y="5053"/>
                  </a:moveTo>
                  <a:cubicBezTo>
                    <a:pt x="9585" y="4964"/>
                    <a:pt x="9463" y="4909"/>
                    <a:pt x="9327" y="4909"/>
                  </a:cubicBezTo>
                  <a:cubicBezTo>
                    <a:pt x="9056" y="4909"/>
                    <a:pt x="8836" y="5129"/>
                    <a:pt x="8836" y="5400"/>
                  </a:cubicBezTo>
                  <a:cubicBezTo>
                    <a:pt x="8836" y="5536"/>
                    <a:pt x="8891" y="5658"/>
                    <a:pt x="8980" y="5747"/>
                  </a:cubicBezTo>
                  <a:lnTo>
                    <a:pt x="13574" y="10800"/>
                  </a:lnTo>
                  <a:lnTo>
                    <a:pt x="8980" y="15853"/>
                  </a:lnTo>
                  <a:cubicBezTo>
                    <a:pt x="8891" y="15942"/>
                    <a:pt x="8836" y="16065"/>
                    <a:pt x="8836" y="16200"/>
                  </a:cubicBezTo>
                  <a:cubicBezTo>
                    <a:pt x="8836" y="16471"/>
                    <a:pt x="9056" y="16691"/>
                    <a:pt x="9327" y="16691"/>
                  </a:cubicBezTo>
                  <a:cubicBezTo>
                    <a:pt x="9463" y="16691"/>
                    <a:pt x="9585" y="16636"/>
                    <a:pt x="9674" y="16547"/>
                  </a:cubicBezTo>
                  <a:lnTo>
                    <a:pt x="14583" y="11147"/>
                  </a:lnTo>
                  <a:cubicBezTo>
                    <a:pt x="14672" y="11058"/>
                    <a:pt x="14727" y="10936"/>
                    <a:pt x="14727" y="10800"/>
                  </a:cubicBezTo>
                  <a:cubicBezTo>
                    <a:pt x="14727" y="10665"/>
                    <a:pt x="14672" y="10542"/>
                    <a:pt x="14583" y="10453"/>
                  </a:cubicBezTo>
                  <a:cubicBezTo>
                    <a:pt x="14583" y="10453"/>
                    <a:pt x="9674" y="5053"/>
                    <a:pt x="9674" y="505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07" tIns="45707" rIns="45707" bIns="45707" numCol="1" anchor="ctr">
              <a:noAutofit/>
            </a:bodyPr>
            <a:lstStyle/>
            <a:p>
              <a:pPr defTabSz="456925" hangingPunct="0">
                <a:defRPr sz="29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899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</p:grpSp>
      <p:grpSp>
        <p:nvGrpSpPr>
          <p:cNvPr id="255" name="Group"/>
          <p:cNvGrpSpPr/>
          <p:nvPr/>
        </p:nvGrpSpPr>
        <p:grpSpPr>
          <a:xfrm>
            <a:off x="3701277" y="9432052"/>
            <a:ext cx="17068278" cy="2311515"/>
            <a:chOff x="0" y="0"/>
            <a:chExt cx="17072723" cy="2312114"/>
          </a:xfrm>
        </p:grpSpPr>
        <p:sp>
          <p:nvSpPr>
            <p:cNvPr id="252" name="A company is an association or collection of individuals, whether natural persons, legal persons, or a mixture of both. Company members share a common purpose and unite in order to focus their various talents and organize their collectively available skills"/>
            <p:cNvSpPr txBox="1"/>
            <p:nvPr/>
          </p:nvSpPr>
          <p:spPr>
            <a:xfrm>
              <a:off x="826230" y="732260"/>
              <a:ext cx="16246493" cy="15798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07" tIns="45707" rIns="45707" bIns="45707" numCol="1" anchor="t">
              <a:spAutoFit/>
            </a:bodyPr>
            <a:lstStyle>
              <a:lvl1pPr algn="just">
                <a:lnSpc>
                  <a:spcPct val="150000"/>
                </a:lnSpc>
                <a:defRPr sz="2000"/>
              </a:lvl1pPr>
            </a:lstStyle>
            <a:p>
              <a:pPr algn="l">
                <a:lnSpc>
                  <a:spcPts val="4039"/>
                </a:lnSpc>
                <a:spcBef>
                  <a:spcPct val="20000"/>
                </a:spcBef>
              </a:pPr>
              <a:r>
                <a:rPr lang="en-US" sz="2800" dirty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  <a:sym typeface="Helvetica"/>
                </a:rPr>
                <a:t>We can use segments such as sessions with begin checkout but purchase. And then analyze what was the biggest reason to drop-off. If there is any visible issue then fix the same and retarget to the visitors to come back and place the order again with personalized message. </a:t>
              </a:r>
              <a:endParaRPr sz="2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Helvetica"/>
              </a:endParaRPr>
            </a:p>
          </p:txBody>
        </p:sp>
        <p:sp>
          <p:nvSpPr>
            <p:cNvPr id="253" name="YOUR TITLE HERE"/>
            <p:cNvSpPr txBox="1"/>
            <p:nvPr/>
          </p:nvSpPr>
          <p:spPr>
            <a:xfrm>
              <a:off x="826229" y="0"/>
              <a:ext cx="12060261" cy="5847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07" tIns="45707" rIns="45707" bIns="45707" numCol="1" anchor="t">
              <a:spAutoFit/>
            </a:bodyPr>
            <a:lstStyle>
              <a:lvl1pPr>
                <a:defRPr sz="3200" spc="600">
                  <a:solidFill>
                    <a:srgbClr val="000000"/>
                  </a:solidFill>
                </a:defRPr>
              </a:lvl1pPr>
            </a:lstStyle>
            <a:p>
              <a:pPr defTabSz="1827884" hangingPunct="0"/>
              <a:r>
                <a:rPr lang="en-US" sz="3199" kern="0" dirty="0">
                  <a:latin typeface="Poppins" pitchFamily="2" charset="77"/>
                  <a:ea typeface="Lato" panose="020F0502020204030203" pitchFamily="34" charset="0"/>
                  <a:cs typeface="Poppins" pitchFamily="2" charset="77"/>
                  <a:sym typeface="Helvetica"/>
                </a:rPr>
                <a:t>Finalizing the audience for retargeting ads</a:t>
              </a:r>
              <a:endParaRPr sz="3199" kern="0" dirty="0">
                <a:latin typeface="Poppins" pitchFamily="2" charset="77"/>
                <a:ea typeface="Lato" panose="020F0502020204030203" pitchFamily="34" charset="0"/>
                <a:cs typeface="Poppins" pitchFamily="2" charset="77"/>
                <a:sym typeface="Helvetica"/>
              </a:endParaRPr>
            </a:p>
          </p:txBody>
        </p:sp>
        <p:sp>
          <p:nvSpPr>
            <p:cNvPr id="254" name="Shape"/>
            <p:cNvSpPr/>
            <p:nvPr/>
          </p:nvSpPr>
          <p:spPr>
            <a:xfrm>
              <a:off x="0" y="13059"/>
              <a:ext cx="558655" cy="5586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6" y="0"/>
                    <a:pt x="0" y="4835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moveTo>
                    <a:pt x="9674" y="5053"/>
                  </a:moveTo>
                  <a:cubicBezTo>
                    <a:pt x="9585" y="4964"/>
                    <a:pt x="9463" y="4909"/>
                    <a:pt x="9327" y="4909"/>
                  </a:cubicBezTo>
                  <a:cubicBezTo>
                    <a:pt x="9056" y="4909"/>
                    <a:pt x="8836" y="5129"/>
                    <a:pt x="8836" y="5400"/>
                  </a:cubicBezTo>
                  <a:cubicBezTo>
                    <a:pt x="8836" y="5536"/>
                    <a:pt x="8891" y="5658"/>
                    <a:pt x="8980" y="5747"/>
                  </a:cubicBezTo>
                  <a:lnTo>
                    <a:pt x="13574" y="10800"/>
                  </a:lnTo>
                  <a:lnTo>
                    <a:pt x="8980" y="15853"/>
                  </a:lnTo>
                  <a:cubicBezTo>
                    <a:pt x="8891" y="15942"/>
                    <a:pt x="8836" y="16065"/>
                    <a:pt x="8836" y="16200"/>
                  </a:cubicBezTo>
                  <a:cubicBezTo>
                    <a:pt x="8836" y="16471"/>
                    <a:pt x="9056" y="16691"/>
                    <a:pt x="9327" y="16691"/>
                  </a:cubicBezTo>
                  <a:cubicBezTo>
                    <a:pt x="9463" y="16691"/>
                    <a:pt x="9585" y="16636"/>
                    <a:pt x="9674" y="16547"/>
                  </a:cubicBezTo>
                  <a:lnTo>
                    <a:pt x="14583" y="11147"/>
                  </a:lnTo>
                  <a:cubicBezTo>
                    <a:pt x="14672" y="11058"/>
                    <a:pt x="14727" y="10936"/>
                    <a:pt x="14727" y="10800"/>
                  </a:cubicBezTo>
                  <a:cubicBezTo>
                    <a:pt x="14727" y="10665"/>
                    <a:pt x="14672" y="10542"/>
                    <a:pt x="14583" y="10453"/>
                  </a:cubicBezTo>
                  <a:cubicBezTo>
                    <a:pt x="14583" y="10453"/>
                    <a:pt x="9674" y="5053"/>
                    <a:pt x="9674" y="505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07" tIns="45707" rIns="45707" bIns="45707" numCol="1" anchor="ctr">
              <a:noAutofit/>
            </a:bodyPr>
            <a:lstStyle/>
            <a:p>
              <a:pPr defTabSz="456925" hangingPunct="0">
                <a:defRPr sz="29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899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50">
            <a:extLst>
              <a:ext uri="{FF2B5EF4-FFF2-40B4-BE49-F238E27FC236}">
                <a16:creationId xmlns:a16="http://schemas.microsoft.com/office/drawing/2014/main" id="{DF038E3F-E01E-0347-75BA-20A2C47B3FBA}"/>
              </a:ext>
            </a:extLst>
          </p:cNvPr>
          <p:cNvSpPr txBox="1"/>
          <p:nvPr/>
        </p:nvSpPr>
        <p:spPr>
          <a:xfrm>
            <a:off x="8680497" y="6069280"/>
            <a:ext cx="701666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tx2"/>
                </a:solidFill>
                <a:latin typeface="Poppins" pitchFamily="2" charset="77"/>
                <a:ea typeface="Lato Heavy" charset="0"/>
                <a:cs typeface="Poppins" pitchFamily="2" charset="77"/>
              </a:rPr>
              <a:t>Thank you </a:t>
            </a:r>
            <a:r>
              <a:rPr lang="en-US" sz="8000" b="1" dirty="0">
                <a:solidFill>
                  <a:schemeClr val="tx2"/>
                </a:solidFill>
                <a:latin typeface="Poppins" pitchFamily="2" charset="77"/>
                <a:ea typeface="Lato Heavy" charset="0"/>
                <a:cs typeface="Poppins" pitchFamily="2" charset="77"/>
                <a:sym typeface="Wingdings" pitchFamily="2" charset="2"/>
              </a:rPr>
              <a:t> </a:t>
            </a:r>
            <a:endParaRPr lang="en-US" sz="8000" b="1" dirty="0">
              <a:solidFill>
                <a:schemeClr val="tx2"/>
              </a:solidFill>
              <a:latin typeface="Poppins" pitchFamily="2" charset="77"/>
              <a:ea typeface="Lato Heavy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711840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414">
      <a:dk1>
        <a:srgbClr val="999999"/>
      </a:dk1>
      <a:lt1>
        <a:srgbClr val="FFFFFF"/>
      </a:lt1>
      <a:dk2>
        <a:srgbClr val="364556"/>
      </a:dk2>
      <a:lt2>
        <a:srgbClr val="FFFFFF"/>
      </a:lt2>
      <a:accent1>
        <a:srgbClr val="1E81CA"/>
      </a:accent1>
      <a:accent2>
        <a:srgbClr val="4BDCED"/>
      </a:accent2>
      <a:accent3>
        <a:srgbClr val="06548F"/>
      </a:accent3>
      <a:accent4>
        <a:srgbClr val="1E81CA"/>
      </a:accent4>
      <a:accent5>
        <a:srgbClr val="4BDCED"/>
      </a:accent5>
      <a:accent6>
        <a:srgbClr val="06548F"/>
      </a:accent6>
      <a:hlink>
        <a:srgbClr val="9FD368"/>
      </a:hlink>
      <a:folHlink>
        <a:srgbClr val="B26B0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126328</TotalTime>
  <Words>661</Words>
  <Application>Microsoft Macintosh PowerPoint</Application>
  <PresentationFormat>Custom</PresentationFormat>
  <Paragraphs>95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5" baseType="lpstr">
      <vt:lpstr>Arial</vt:lpstr>
      <vt:lpstr>Calibri</vt:lpstr>
      <vt:lpstr>Calibri Light</vt:lpstr>
      <vt:lpstr>Gill Sans</vt:lpstr>
      <vt:lpstr>Helvetica</vt:lpstr>
      <vt:lpstr>Lato</vt:lpstr>
      <vt:lpstr>Lato Light</vt:lpstr>
      <vt:lpstr>Montserrat Light</vt:lpstr>
      <vt:lpstr>Montserrat Light </vt:lpstr>
      <vt:lpstr>Montserrat SemiBold</vt:lpstr>
      <vt:lpstr>Poppins</vt:lpstr>
      <vt:lpstr>Poppins Light</vt:lpstr>
      <vt:lpstr>Roboto Light</vt:lpstr>
      <vt:lpstr>Roboto Medium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Microsoft Clarity?</vt:lpstr>
      <vt:lpstr>Implementation Process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Pankaj Singh</cp:lastModifiedBy>
  <cp:revision>20333</cp:revision>
  <dcterms:created xsi:type="dcterms:W3CDTF">2014-11-12T21:47:38Z</dcterms:created>
  <dcterms:modified xsi:type="dcterms:W3CDTF">2022-07-25T18:24:04Z</dcterms:modified>
  <cp:category/>
</cp:coreProperties>
</file>